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sldIdLst>
    <p:sldId id="256" r:id="rId2"/>
    <p:sldId id="260" r:id="rId3"/>
    <p:sldId id="261" r:id="rId4"/>
    <p:sldId id="257" r:id="rId5"/>
    <p:sldId id="258" r:id="rId6"/>
    <p:sldId id="259" r:id="rId7"/>
    <p:sldId id="262" r:id="rId8"/>
    <p:sldId id="263" r:id="rId9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>
        <p:scale>
          <a:sx n="102" d="100"/>
          <a:sy n="102" d="100"/>
        </p:scale>
        <p:origin x="57" y="12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9-10T10:40:59.836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1769 0 2304,'-57'3'4565,"43"-3"-4030,-3-1-187,0 2-1,1 0 1,-1 1-1,-3 1-347,-18 4 605,0-1-1,-1-2 1,-32-1-605,46-2 558,-22 4-558,-25 2 316,-79-5 311,-69 3-331,126-3-184,-69 5-64,93-5-128,21 1 202,-16 5-122,-3 0-127,14-5 64,-13-3 63,43 0-1,-11-4 21,32 3-18,-1 0-1,-1 0 0,1 1 1,0-1-1,0 1 1,0 0-1,0 0 1,0 0-1,0 1 1,0-1-1,-1 1 1,1 0-1,1 0 1,-1 1-1,-2 0-1,5-1-6,0-1 1,1 0-1,-1 1 0,1-1 0,-1 1 0,1-1 0,-1 1 0,1 0 0,-1-1 1,1 1-1,-1-1 0,1 1 0,0 0 0,-1-1 0,1 1 0,0 0 0,-1 0 1,1-1-1,0 1 0,0 0 6,1 20-228,0-15 211,0 3-30,2 0 0,-1 0 1,1-1-1,0 2 47,9 30 112,2 80-6,-9-62-105,16 285-118,-16-229 196,-7 66-32,-1-57-232,-2 120 195,3-167 65,3 1-75,4 169 53,-3-166-101,6 154 27,0 12 21,-16 124 0,-17 56 69,1-173-209,-4 78 195,24-228 36,-8 129-11,-21 306-230,26-376 182,-2 181 0,-1-35 22,0-160-114,-4 92 114,6-93 76,0-26-196,1 16-55,-3 126 306,8-231-240,-2 15 55,1-25 38,1 1 0,1 0 0,2 15-38,0-22 225,-1 1 0,-1 5-225,0-9 29,1-1-1,0 1 1,1 0 0,1 0-29,-1-10 3,0 1 0,0-1 1,0 0-1,1 0 0,-1 0 0,1 0 0,0-1 0,0 1 0,0 0 0,0-1 0,1 1 1,-1-1-1,1 0 0,-1 0 0,1 0 0,0 0 0,0 0-3,4 3-16,0-2 0,0 1 0,0-1 0,0 0 1,1 0-1,6 1 16,37 10 32,37 16-32,-54-20-40,1-1 0,-1-2 1,5-1 39,21 5 55,-39-7 3,117 25-164,73 27 106,-150-38 65,2-3 1,13 0-66,124 13 200,-50-8-206,231 16 147,-174-21 17,58-1 51,51-13-209,-39-1 25,161 2 295,-300-4-324,302-6 648,-181-10-514,-217 14-126,254-21 96,556-51 466,-110 20-544,-603 47 18,846-43 304,-359 47-205,-372 7-140,-220-2 13,489 6 94,-262-2-29,-71-1-192,41 0 141,116 4-185,23 2 408,-87-2-231,-16-12 305,-236 4-305,-14 0 5,0 0 1,0-1-1,0 0 1,0-2 0,0 0-1,-1-1 1,0 0-1,0-2 1,0 0-1,-1 0 1,0-2-1,4-2-23,-12 6 49,-1 0 0,1-1-1,-1 0 1,0 0 0,0 0-1,0-1 1,-1 1-1,0-1 1,-1-1 0,1 1-1,-2-1 1,1 1 0,-1-1-1,0 0 1,0-1-1,-1 1 1,0-1-49,9-52 149,-3-1 0,-2-12-149,1-5 33,2-89-60,1-2-79,-9 159 105,21-211 1,-16 176 1,13-142 9,-7-69 81,-8 198-78,6-133-101,-2-94 221,-7 256-143,4-208-1,-12 57 88,2 77-63,4 91-8,-12-237-98,-15-39 316,1 9-85,-4-7-278,-9 24 11,-10-26 272,12 22-218,2-19 68,9 41-68,6-14 319,20 15-245,1 13-336,1 83 374,0-80 233,-11-3-271,4 144-49,-1-9 210,-14-67-161,19 156 26,0-1 0,0 1-1,-1 0 1,0 0 0,-1 0 0,1 0-1,-1 0 1,0 1 0,-1-1-1,0 1 1,0 0 0,0 1-1,0-1 1,-1 1 0,0 0-1,0 0 1,-1 1 0,1 0-1,-1 0 1,0 1 0,0-1-1,0 2 1,0-1 0,-1 1-1,1 0 1,-1 0 0,-2 1-26,-31-4 45,0 2 1,0 2 0,-8 2-46,-35-1 113,5-5-35,43 2-34,0 1 0,-31 4-44,27-1 47,1-2 0,-11-2-47,-25-1 23,-41 3 41,-71 9-64,78 0-19,52-5-15,-102 11-33,1 8 0,-55 18 67,202-38-24,0 0 0,0-1 0,-1 0 0,1 0 0,0-1 0,-1-1 0,-5-1 24,10 1-672,0-1 1,1 0 0,-1 0 0,-5-3 671,6 1-2309,5 2 720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9-10T10:41:05.278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3001 84 4800,'0'1'294,"-1"-1"1,0 1 0,0-1-1,0 1 1,0-1-1,0 1 1,0-1-1,0 0 1,0 1 0,0-1-1,0 0 1,0 0-1,0 0 1,0 0-1,0 0 1,0 0 0,0 0-1,-1 0-294,-23-5 855,8 2-255,4 1-207,-1 2 0,1 0 0,-6 1-393,-19 0 506,8 1-54,0 0 0,-25 7-452,-15 1 280,-57 1 547,-82-5-827,55 0 331,-21 4-219,4-13-192,-50-1 226,63 2-244,-112-17 98,93-1 133,65 8-200,-19-2 70,-6-7-3,-103-11-135,198 28 153,15 1-70,0 1 1,-2 2 51,20 0-16,0 1 0,0 0 1,0 0-1,0 1 0,0 0 0,1 0 0,-7 4 16,13-5-8,0 0 1,0 0-1,0 1 0,0-1 1,0 1-1,0 0 0,0 0 0,0-1 1,1 1-1,-1 0 0,1 0 0,0 1 1,-1-1-1,1 0 0,0 0 1,0 1-1,0-1 0,1 0 0,-1 1 8,-2 7-48,1 1-1,1 0 0,-1 9 49,1-11-5,-10 192-159,11 78 164,1-124-50,20 708 130,-14-659-112,-6-150-16,3 213 86,-4-91-82,0 162 61,-17 2 52,15-312-64,-15 205-90,4 2 240,-1 2 85,-18 327 135,32-554-382,-13 329-9,12-105 396,-1-1 210,-3 159-136,1-217-313,1 67-48,-6 126 187,4-261-74,-5 27-25,3-55-80,4 77-101,3-102 129,-1-37-151,1 0 1,1 0 0,0 0-1,2 0 1,2 9 21,-1-10 38,-4-11-8,2 0 1,-1-1-1,0 1 0,1-1 1,2 4-31,-3-6-1,0 0 0,1 0 1,-1 0-1,1 0 1,0-1-1,-1 1 0,1-1 1,0 1-1,0-1 1,0 0-1,0 1 0,0-1 1,0 0-1,1 0 1,9 4-40,0-1 0,1-1 0,-1 0 1,1 0-1,5 0 40,67 3 35,-42-3-234,26 2 177,123 6-84,507-24 106,103-8-229,-500 17 394,-36 5-149,-227 0-32,259 0 6,467 18-10,-625-16 24,175-3 76,-5 0-16,-183-3-149,403-11-76,-313 7 228,207-13-48,44-4 68,-16 1 44,-35 4-169,-259 14 82,128-12-18,-13 6-89,111-7 180,75-17-139,-386 31 130,210-12 222,5-2-288,-21-13 145,22 3-59,-81 7-79,203-28 126,-127 13-297,-103 16 105,-12 4 94,-2-1 17,63-10-214,176-29 224,-278 38-35,65 1-69,-140 12 256,51-11-256,-103 16 23,29-8 125,-29 7-137,1 1-1,-1-1 0,1 0 0,-1 0 1,1 0-1,-1 0 0,0 0 1,1 0-1,-1 0 0,0 0 1,0 0-1,0-1 0,0 1 0,0-1 1,1 0-11,4-12-31,-1 0-1,0 0 1,0-1 0,-2 0 0,2-8 31,0-15-26,1-25 26,-1-127-69,6-206 10,-8 177 150,-11-397-107,1 355-43,-19-312 173,4 147-116,13 191 102,-8-606-205,28 300 206,-12 281-130,-2 91 21,0-4-29,-26-162 37,15 211-20,2 19-72,-15-61 92,5 76-38,19 73-81,0 1 0,-1-1 0,-1 1-1,-3-7 120,4 16-20,1 0 0,-1 0 0,-1 0 0,1 0 0,-1 1 0,0-1 0,0 1 0,-1 0 0,0 1 0,-2-2 20,-4-3 1,0 0-10,-1 0 0,-7-4 9,15 11-3,0 1-1,0-1 1,0 1-1,0 0 1,0 0 0,0 1-1,0 0 1,-1 0-1,-2 0 4,-174-16 315,158 14-228,0 0-1,-9-5-86,7 3 221,-20-3-221,-50 0 288,-91 2-288,-27 4 411,59-2-299,73 4-16,-222 3-171,11 0 214,235-1-112,-286 0 223,123-1-338,77 2 176,54-7-128,1-3 0,-4-4 40,-72-5 100,29 4-72,32 4-5,-38 5-23,-52-2 15,139 0-30,-21-2 72,-31 5-142,-183-12 85,-138-7 5,421 21-10,-98-6 120,-3-6-115,-38-2-174,28 1 142,-242 4 80,336 9-89,0 1-1,0 0 1,1 2-1,-1 1 0,0 1 42,9-2 13,1 0-1,-1-2 0,-6 1-12,6-1 43,-1 0 0,-12 4-43,-26 3-507,54-8 435,-1 0 1,0 0-1,1 0 0,-1 1 0,0-1 0,1 0 0,-1 1 0,0-1 0,1 0 0,-1 1 0,1-1 0,-1 1 0,1-1 0,-1 1 1,1-1-1,-1 1 0,1-1 0,-1 1 0,1-1 0,0 1 72,0-1-126,0 1 0,-1-1 0,1 0 1,0 0-1,0 1 0,0-1 0,0 0 0,0 0 1,0 1-1,0-1 0,0 0 0,0 0 0,0 0 1,0 1-1,0-1 0,0 0 0,0 0 0,1 1 0,-1-1 1,0 0-1,0 0 0,0 0 0,0 1 0,0-1 1,0 0-1,1 0 0,-1 0 0,0 0 0,0 1 1,0-1-1,0 0 0,1 0 0,-1 0 0,0 0 1,0 0-1,0 0 0,1 1 0,-1-1 0,0 0 0,0 0 1,1 0-1,-1 0 0,0 0 0,0 0 0,0 0 1,1 0-1,-1 0 0,0 0 0,0 0 0,1 0 1,-1 0-1,0 0 0,0 0 126,7 0-2133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9-10T10:41:10.336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1302 584 4576,'0'0'77,"0"-1"1,0 1-1,-1 0 1,1-1-1,0 1 1,0 0-1,0 0 1,0-1-1,0 1 1,-1 0-1,1 0 1,0-1-1,0 1 1,0 0-1,-1 0 1,1 0-1,0-1 1,0 1-1,-1 0 1,1 0-1,0 0 1,0 0-1,-1 0 1,1 0-1,0-1 1,-1 1-1,1 0 1,0 0-1,0 0 1,-1 0-1,1 0 1,0 0-1,-1 0 1,1 0-1,0 0 1,0 0-1,-1 0 1,1 1-78,-14 1 996,11-1-537,-64 6 2994,-62-2-3453,84-4 248,-105 6 557,-10 8-805,-66 4 151,70-7-211,104-6 120,0 2 0,1 3 0,1 2 0,-5 4-60,48-15 34,0 1 6,-1-1 0,1 1 0,0 0 0,0 0 0,-5 4-40,10-5 1,0-1 1,0 1 0,0 0 0,1 0 0,-1 0 0,0 0-1,1 0 1,-1 0 0,1 0 0,0 1 0,0-1 0,0 0-1,0 1 1,0-1 0,0 1 0,0-1 0,1 1 0,-1 1-2,-1 21-54,2-1 0,0 1 1,1-1-1,4 18 54,-2-12 39,-2-18-46,117 1051-56,-85-876 112,-10-66-92,33 154 112,-9-52-26,67 582 182,-91-616-189,-2 94-11,0-6 3,-10-183-8,26 281 30,-19-84 201,-4-72-49,-7 83 114,-5-95-61,-5 94-192,-1-159-25,-5 120 175,0 78-271,12 209 714,-1-474-493,4-1 1,3 0-1,3 3-163,-11-73 18,0 0-1,0 1 1,1-1 0,-1 0-1,1 0 1,0 0-1,0 0 1,0-1 0,1 1-1,-1-1 1,1 1 0,0-1-1,2 2-17,-3-3-3,0 0 1,1 0-1,-1 0 0,1 0 0,-1-1 0,1 0 1,0 1-1,-1-1 0,1 0 0,0 0 0,0 0 1,0-1-1,0 1 0,0-1 0,0 0 1,0 1-1,0-1 0,0 0 0,1-1 3,87-7 33,50 4-33,52-3-76,5-4-184,104 12 260,-101 1 63,734-2-90,-460 0 113,-11 9-33,-82-6-79,-78-2-113,-173 1 151,95 2 50,362-9-134,-470 1 86,18 0 105,196-4-233,60 0 175,-109 1-26,-39-2-120,-51 1 127,63-3-53,42 0 166,74-5-198,-63 1 28,89-3-97,0-1 64,-139 13 87,505-11 44,46 9-184,-208 24 320,-429-8-98,-52-3 14,33 8-135,19 0-16,-97-9 170,46 9-154,-28-2 71,-46-7-30,11 5-41,-57-9 9,1 1 0,-1-1-1,1 0 1,-1 0-1,1 0 1,-1 0-1,1 0 1,-1-1 0,1 1-1,-1-1 1,1 0-1,-1 0 1,1 1-1,-1-1 1,0-1-1,1 1 1,-1 0-9,-1 0 22,1-1 1,-1 1-1,1 0 0,-1-1 0,0 1 1,1-1-1,-1 1 0,0-1 0,0 1 1,0-1-1,0 0 0,-1 0 1,1 1-1,0-1 0,-1 0 0,1 0 1,-1 0-1,0 0 0,1 0 1,-1 0-1,0-1-22,-5-122 402,-8-26-402,5 60 227,-25-202-78,13 166-119,-4 0 0,-10-12-30,0-2 90,-24-94 176,-13-64-426,24 77 318,-49-255-54,23-2-286,49 274 227,-26-281-10,39 360 37,-16-241-176,-7-125 120,28 392-78,-13-281 247,-11-349-20,13 520-75,1 0-153,-6-165 207,5 109-203,-3 48 44,13 159-55,-13-81 38,-17-89-107,35 221 139,-1-13-38,-1-1 0,-2 1-1,0 0 1,-1 0-1,-1 0 39,5 17 2,0-1 0,0 1 0,-1 0 0,1 0 0,-1 0 0,0 1 0,0-1 0,0 1 0,0 0 0,-1 0 0,1 0 0,-1 1 0,0-1 0,1 1 0,-1 0 0,0 1 0,-1-1 0,1 1 0,-3-1-2,-40 0-161,34 1 118,0 1 1,0 0 0,0 0-1,-7 3 43,-30 2 67,0-1 1,-15-3-68,4 0-34,-14 5 34,-57 10-59,4 1 92,-54-4-33,-86 9-64,36-2 37,-141 10 166,140-3-58,-199 25-178,134-15 209,32-5-102,18-3 19,5-1 108,-120 4-175,38-16-127,44-14 227,152-3-92,11-2 195,55 0-205,0 3 0,-35 5 40,-105 13 22,169-15-72,-23 5 50,-10 0-116,9-4 153,28-3-79,-26 5 42,56-6-4,-42 5-46,39-5-83,1 1 0,-1-1 1,1-1-1,0 1 0,-1 0 1,1-1-1,-1 0 0,1 0 1,0 0-1,-1 0 133,-8-9-2123,7 9 1153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9-10T10:40:59.836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1769 0 2304,'-57'3'4565,"43"-3"-4030,-3-1-187,0 2-1,1 0 1,-1 1-1,-3 1-347,-18 4 605,0-1-1,-1-2 1,-32-1-605,46-2 558,-22 4-558,-25 2 316,-79-5 311,-69 3-331,126-3-184,-69 5-64,93-5-128,21 1 202,-16 5-122,-3 0-127,14-5 64,-13-3 63,43 0-1,-11-4 21,32 3-18,-1 0-1,-1 0 0,1 1 1,0-1-1,0 1 1,0 0-1,0 0 1,0 0-1,0 1 1,0-1-1,-1 1 1,1 0-1,1 0 1,-1 1-1,-2 0-1,5-1-6,0-1 1,1 0-1,-1 1 0,1-1 0,-1 1 0,1-1 0,-1 1 0,1 0 0,-1-1 1,1 1-1,-1-1 0,1 1 0,0 0 0,-1-1 0,1 1 0,0 0 0,-1 0 1,1-1-1,0 1 0,0 0 6,1 20-228,0-15 211,0 3-30,2 0 0,-1 0 1,1-1-1,0 2 47,9 30 112,2 80-6,-9-62-105,16 285-118,-16-229 196,-7 66-32,-1-57-232,-2 120 195,3-167 65,3 1-75,4 169 53,-3-166-101,6 154 27,0 12 21,-16 124 0,-17 56 69,1-173-209,-4 78 195,24-228 36,-8 129-11,-21 306-230,26-376 182,-2 181 0,-1-35 22,0-160-114,-4 92 114,6-93 76,0-26-196,1 16-55,-3 126 306,8-231-240,-2 15 55,1-25 38,1 1 0,1 0 0,2 15-38,0-22 225,-1 1 0,-1 5-225,0-9 29,1-1-1,0 1 1,1 0 0,1 0-29,-1-10 3,0 1 0,0-1 1,0 0-1,1 0 0,-1 0 0,1 0 0,0-1 0,0 1 0,0 0 0,0-1 0,1 1 1,-1-1-1,1 0 0,-1 0 0,1 0 0,0 0 0,0 0-3,4 3-16,0-2 0,0 1 0,0-1 0,0 0 1,1 0-1,6 1 16,37 10 32,37 16-32,-54-20-40,1-1 0,-1-2 1,5-1 39,21 5 55,-39-7 3,117 25-164,73 27 106,-150-38 65,2-3 1,13 0-66,124 13 200,-50-8-206,231 16 147,-174-21 17,58-1 51,51-13-209,-39-1 25,161 2 295,-300-4-324,302-6 648,-181-10-514,-217 14-126,254-21 96,556-51 466,-110 20-544,-603 47 18,846-43 304,-359 47-205,-372 7-140,-220-2 13,489 6 94,-262-2-29,-71-1-192,41 0 141,116 4-185,23 2 408,-87-2-231,-16-12 305,-236 4-305,-14 0 5,0 0 1,0-1-1,0 0 1,0-2 0,0 0-1,-1-1 1,0 0-1,0-2 1,0 0-1,-1 0 1,0-2-1,4-2-23,-12 6 49,-1 0 0,1-1-1,-1 0 1,0 0 0,0 0-1,0-1 1,-1 1-1,0-1 1,-1-1 0,1 1-1,-2-1 1,1 1 0,-1-1-1,0 0 1,0-1-1,-1 1 1,0-1-49,9-52 149,-3-1 0,-2-12-149,1-5 33,2-89-60,1-2-79,-9 159 105,21-211 1,-16 176 1,13-142 9,-7-69 81,-8 198-78,6-133-101,-2-94 221,-7 256-143,4-208-1,-12 57 88,2 77-63,4 91-8,-12-237-98,-15-39 316,1 9-85,-4-7-278,-9 24 11,-10-26 272,12 22-218,2-19 68,9 41-68,6-14 319,20 15-245,1 13-336,1 83 374,0-80 233,-11-3-271,4 144-49,-1-9 210,-14-67-161,19 156 26,0-1 0,0 1-1,-1 0 1,0 0 0,-1 0 0,1 0-1,-1 0 1,0 1 0,-1-1-1,0 1 1,0 0 0,0 1-1,0-1 1,-1 1 0,0 0-1,0 0 1,-1 1 0,1 0-1,-1 0 1,0 1 0,0-1-1,0 2 1,0-1 0,-1 1-1,1 0 1,-1 0 0,-2 1-26,-31-4 45,0 2 1,0 2 0,-8 2-46,-35-1 113,5-5-35,43 2-34,0 1 0,-31 4-44,27-1 47,1-2 0,-11-2-47,-25-1 23,-41 3 41,-71 9-64,78 0-19,52-5-15,-102 11-33,1 8 0,-55 18 67,202-38-24,0 0 0,0-1 0,-1 0 0,1 0 0,0-1 0,-1-1 0,-5-1 24,10 1-672,0-1 1,1 0 0,-1 0 0,-5-3 671,6 1-2309,5 2 720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9-10T10:41:05.278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3001 84 4800,'0'1'294,"-1"-1"1,0 1 0,0-1-1,0 1 1,0-1-1,0 1 1,0-1-1,0 0 1,0 1 0,0-1-1,0 0 1,0 0-1,0 0 1,0 0-1,0 0 1,0 0 0,0 0-1,-1 0-294,-23-5 855,8 2-255,4 1-207,-1 2 0,1 0 0,-6 1-393,-19 0 506,8 1-54,0 0 0,-25 7-452,-15 1 280,-57 1 547,-82-5-827,55 0 331,-21 4-219,4-13-192,-50-1 226,63 2-244,-112-17 98,93-1 133,65 8-200,-19-2 70,-6-7-3,-103-11-135,198 28 153,15 1-70,0 1 1,-2 2 51,20 0-16,0 1 0,0 0 1,0 0-1,0 1 0,0 0 0,1 0 0,-7 4 16,13-5-8,0 0 1,0 0-1,0 1 0,0-1 1,0 1-1,0 0 0,0 0 0,0-1 1,1 1-1,-1 0 0,1 0 0,0 1 1,-1-1-1,1 0 0,0 0 1,0 1-1,0-1 0,1 0 0,-1 1 8,-2 7-48,1 1-1,1 0 0,-1 9 49,1-11-5,-10 192-159,11 78 164,1-124-50,20 708 130,-14-659-112,-6-150-16,3 213 86,-4-91-82,0 162 61,-17 2 52,15-312-64,-15 205-90,4 2 240,-1 2 85,-18 327 135,32-554-382,-13 329-9,12-105 396,-1-1 210,-3 159-136,1-217-313,1 67-48,-6 126 187,4-261-74,-5 27-25,3-55-80,4 77-101,3-102 129,-1-37-151,1 0 1,1 0 0,0 0-1,2 0 1,2 9 21,-1-10 38,-4-11-8,2 0 1,-1-1-1,0 1 0,1-1 1,2 4-31,-3-6-1,0 0 0,1 0 1,-1 0-1,1 0 1,0-1-1,-1 1 0,1-1 1,0 1-1,0-1 1,0 0-1,0 1 0,0-1 1,0 0-1,1 0 1,9 4-40,0-1 0,1-1 0,-1 0 1,1 0-1,5 0 40,67 3 35,-42-3-234,26 2 177,123 6-84,507-24 106,103-8-229,-500 17 394,-36 5-149,-227 0-32,259 0 6,467 18-10,-625-16 24,175-3 76,-5 0-16,-183-3-149,403-11-76,-313 7 228,207-13-48,44-4 68,-16 1 44,-35 4-169,-259 14 82,128-12-18,-13 6-89,111-7 180,75-17-139,-386 31 130,210-12 222,5-2-288,-21-13 145,22 3-59,-81 7-79,203-28 126,-127 13-297,-103 16 105,-12 4 94,-2-1 17,63-10-214,176-29 224,-278 38-35,65 1-69,-140 12 256,51-11-256,-103 16 23,29-8 125,-29 7-137,1 1-1,-1-1 0,1 0 0,-1 0 1,1 0-1,-1 0 0,0 0 1,1 0-1,-1 0 0,0 0 1,0 0-1,0-1 0,0 1 0,0-1 1,1 0-11,4-12-31,-1 0-1,0 0 1,0-1 0,-2 0 0,2-8 31,0-15-26,1-25 26,-1-127-69,6-206 10,-8 177 150,-11-397-107,1 355-43,-19-312 173,4 147-116,13 191 102,-8-606-205,28 300 206,-12 281-130,-2 91 21,0-4-29,-26-162 37,15 211-20,2 19-72,-15-61 92,5 76-38,19 73-81,0 1 0,-1-1 0,-1 1-1,-3-7 120,4 16-20,1 0 0,-1 0 0,-1 0 0,1 0 0,-1 1 0,0-1 0,0 1 0,-1 0 0,0 1 0,-2-2 20,-4-3 1,0 0-10,-1 0 0,-7-4 9,15 11-3,0 1-1,0-1 1,0 1-1,0 0 1,0 0 0,0 1-1,0 0 1,-1 0-1,-2 0 4,-174-16 315,158 14-228,0 0-1,-9-5-86,7 3 221,-20-3-221,-50 0 288,-91 2-288,-27 4 411,59-2-299,73 4-16,-222 3-171,11 0 214,235-1-112,-286 0 223,123-1-338,77 2 176,54-7-128,1-3 0,-4-4 40,-72-5 100,29 4-72,32 4-5,-38 5-23,-52-2 15,139 0-30,-21-2 72,-31 5-142,-183-12 85,-138-7 5,421 21-10,-98-6 120,-3-6-115,-38-2-174,28 1 142,-242 4 80,336 9-89,0 1-1,0 0 1,1 2-1,-1 1 0,0 1 42,9-2 13,1 0-1,-1-2 0,-6 1-12,6-1 43,-1 0 0,-12 4-43,-26 3-507,54-8 435,-1 0 1,0 0-1,1 0 0,-1 1 0,0-1 0,1 0 0,-1 1 0,0-1 0,1 0 0,-1 1 0,1-1 0,-1 1 0,1-1 0,-1 1 1,1-1-1,-1 1 0,1-1 0,-1 1 0,1-1 0,0 1 72,0-1-126,0 1 0,-1-1 0,1 0 1,0 0-1,0 1 0,0-1 0,0 0 0,0 0 1,0 1-1,0-1 0,0 0 0,0 0 0,0 0 1,0 1-1,0-1 0,0 0 0,0 0 0,1 1 0,-1-1 1,0 0-1,0 0 0,0 0 0,0 1 0,0-1 1,0 0-1,1 0 0,-1 0 0,0 0 0,0 1 1,0-1-1,0 0 0,1 0 0,-1 0 0,0 0 1,0 0-1,0 0 0,1 1 0,-1-1 0,0 0 0,0 0 1,1 0-1,-1 0 0,0 0 0,0 0 0,0 0 1,1 0-1,-1 0 0,0 0 0,0 0 0,1 0 1,-1 0-1,0 0 0,0 0 126,7 0-2133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9-10T10:41:10.336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1302 584 4576,'0'0'77,"0"-1"1,0 1-1,-1 0 1,1-1-1,0 1 1,0 0-1,0 0 1,0-1-1,0 1 1,-1 0-1,1 0 1,0-1-1,0 1 1,0 0-1,-1 0 1,1 0-1,0-1 1,0 1-1,-1 0 1,1 0-1,0 0 1,0 0-1,-1 0 1,1 0-1,0-1 1,-1 1-1,1 0 1,0 0-1,0 0 1,-1 0-1,1 0 1,0 0-1,-1 0 1,1 0-1,0 0 1,0 0-1,-1 0 1,1 1-78,-14 1 996,11-1-537,-64 6 2994,-62-2-3453,84-4 248,-105 6 557,-10 8-805,-66 4 151,70-7-211,104-6 120,0 2 0,1 3 0,1 2 0,-5 4-60,48-15 34,0 1 6,-1-1 0,1 1 0,0 0 0,0 0 0,-5 4-40,10-5 1,0-1 1,0 1 0,0 0 0,1 0 0,-1 0 0,0 0-1,1 0 1,-1 0 0,1 0 0,0 1 0,0-1 0,0 0-1,0 1 1,0-1 0,0 1 0,0-1 0,1 1 0,-1 1-2,-1 21-54,2-1 0,0 1 1,1-1-1,4 18 54,-2-12 39,-2-18-46,117 1051-56,-85-876 112,-10-66-92,33 154 112,-9-52-26,67 582 182,-91-616-189,-2 94-11,0-6 3,-10-183-8,26 281 30,-19-84 201,-4-72-49,-7 83 114,-5-95-61,-5 94-192,-1-159-25,-5 120 175,0 78-271,12 209 714,-1-474-493,4-1 1,3 0-1,3 3-163,-11-73 18,0 0-1,0 1 1,1-1 0,-1 0-1,1 0 1,0 0-1,0 0 1,0-1 0,1 1-1,-1-1 1,1 1 0,0-1-1,2 2-17,-3-3-3,0 0 1,1 0-1,-1 0 0,1 0 0,-1-1 0,1 0 1,0 1-1,-1-1 0,1 0 0,0 0 0,0 0 1,0-1-1,0 1 0,0-1 0,0 0 1,0 1-1,0-1 0,0 0 0,1-1 3,87-7 33,50 4-33,52-3-76,5-4-184,104 12 260,-101 1 63,734-2-90,-460 0 113,-11 9-33,-82-6-79,-78-2-113,-173 1 151,95 2 50,362-9-134,-470 1 86,18 0 105,196-4-233,60 0 175,-109 1-26,-39-2-120,-51 1 127,63-3-53,42 0 166,74-5-198,-63 1 28,89-3-97,0-1 64,-139 13 87,505-11 44,46 9-184,-208 24 320,-429-8-98,-52-3 14,33 8-135,19 0-16,-97-9 170,46 9-154,-28-2 71,-46-7-30,11 5-41,-57-9 9,1 1 0,-1-1-1,1 0 1,-1 0-1,1 0 1,-1 0-1,1 0 1,-1-1 0,1 1-1,-1-1 1,1 0-1,-1 0 1,1 1-1,-1-1 1,0-1-1,1 1 1,-1 0-9,-1 0 22,1-1 1,-1 1-1,1 0 0,-1-1 0,0 1 1,1-1-1,-1 1 0,0-1 0,0 1 1,0-1-1,0 0 0,-1 0 1,1 1-1,0-1 0,-1 0 0,1 0 1,-1 0-1,0 0 0,1 0 1,-1 0-1,0-1-22,-5-122 402,-8-26-402,5 60 227,-25-202-78,13 166-119,-4 0 0,-10-12-30,0-2 90,-24-94 176,-13-64-426,24 77 318,-49-255-54,23-2-286,49 274 227,-26-281-10,39 360 37,-16-241-176,-7-125 120,28 392-78,-13-281 247,-11-349-20,13 520-75,1 0-153,-6-165 207,5 109-203,-3 48 44,13 159-55,-13-81 38,-17-89-107,35 221 139,-1-13-38,-1-1 0,-2 1-1,0 0 1,-1 0-1,-1 0 39,5 17 2,0-1 0,0 1 0,-1 0 0,1 0 0,-1 0 0,0 1 0,0-1 0,0 1 0,0 0 0,-1 0 0,1 0 0,-1 1 0,0-1 0,1 1 0,-1 0 0,0 1 0,-1-1 0,1 1 0,-3-1-2,-40 0-161,34 1 118,0 1 1,0 0 0,0 0-1,-7 3 43,-30 2 67,0-1 1,-15-3-68,4 0-34,-14 5 34,-57 10-59,4 1 92,-54-4-33,-86 9-64,36-2 37,-141 10 166,140-3-58,-199 25-178,134-15 209,32-5-102,18-3 19,5-1 108,-120 4-175,38-16-127,44-14 227,152-3-92,11-2 195,55 0-205,0 3 0,-35 5 40,-105 13 22,169-15-72,-23 5 50,-10 0-116,9-4 153,28-3-79,-26 5 42,56-6-4,-42 5-46,39-5-83,1 1 0,-1-1 1,1-1-1,0 1 0,-1 0 1,1-1-1,-1 0 0,1 0 1,0 0-1,-1 0 133,-8-9-2123,7 9 1153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9-10T10:58:56.081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18 18 2816,'-1'0'329,"0"0"0,0 0 1,0 0-1,1 1 0,-1-1 0,0 0 0,0 1 1,0-1-1,1 0 0,-1 1 0,0-1 1,1 1-1,-1-1 0,0 1 0,1 0 0,-1-1 1,0 1-1,1-1 0,-1 1 0,1 0 1,-1 0-1,1-1 0,0 1 0,-1 0 0,1 0 1,0 0-330,1 0 206,1 0 0,0 0 1,0 0-1,1 0 0,-1 0 0,0 0 1,0-1-1,0 1 0,1-1 1,0 0-207,14 4 102,-12-2-5,1-1 0,0 0 0,0 0 0,0-1 0,0 0 0,0 0 0,1 0-97,1 0 215,0 0 1,-1 0 0,1 1-1,5 1-215,1 0 215,1-1 0,0 0 0,0-1 0,8-1-215,6 1 585,-1-4-455,-24 3-114,0 0-1,1 0 1,-1 0 0,0 1 0,0 0 0,0 0 0,1 0-1,-1 0-15,6 1 107,-1-1 0,0 0-1,1-1 1,-1 0 0,0-1-1,0 0 1,0 0 0,0-1-107,1 1 21,0-1 0,-1 2 1,1-1-1,0 1 0,0 1 1,1 0-22,67-6 16,-23 12 64,-33-6-160,0 0 202,-1 0-1,0-2 0,1 0 0,4-2-121,7 2-48,16 2 176,3-3 368,-4-1-96,-4 4-304,-1 2 0,7 2-96,-35-2 57,-1-1 0,1-1 0,2-1-57,-3 0 66,0 1-1,0 1 1,1 0-66,15 0-21,-26-1 30,1-1 1,-1 1 0,0 0-1,0 1 1,1-1-1,-1 1 1,0 0 0,0 0-1,0 0 1,3 2-10,-4-2 13,1 0-1,-1 0 1,1 0 0,-1-1 0,1 1 0,-1-1 0,1 0 0,0 0-1,2-1-12,22 3 98,-23-1-44,0 0-1,0-1 1,1 0 0,-1 0-1,4 0-53,20 1 84,-15 0 1,1 0-1,-1 0 1,0-1 0,5-2-85,17 1 184,-7 1-19,16 0-37,24-3-128,-39 1 45,1 2 1,4 1-46,15 0 53,23 2 352,-64-1-445,-9-1 41,1-1 0,0 0 1,-1 1-1,1-1 0,0 0 0,0 0 1,-1 0-1,1 1 0,0-1 1,0 0-1,-1 0 0,1 0 1,0 0-1,-1 0 0,1 0 0,0-1 1,0 1-1,-1 0 0,2 0-1,1-1 26,0 0 0,0 0 0,1 1-1,-1-1 1,0 1 0,1 0 0,-1 0-1,0 0-25,4 0 173,30-3-344,-3-6 315,-12 8-206,-18 1 79,-1 0 1,1 0-1,-1 0 0,1-1 1,-1 1-1,1-1 0,-1 0 0,1 0 1,-1 0-1,0-1 0,3 0-17,-4 1-1,1 0 0,-1 0 0,1 0 0,-1 0 0,1 0 1,0 1-1,2-1 1,-3 1 2,1-1 1,-1 1 0,0-1 0,1 0 0,-1 0 0,0 1-1,1-1 1,0-1-3,-8 19-3360,-10 10-5349,13-14 5915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6041" y="1788454"/>
            <a:ext cx="6793499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77425" y="3956281"/>
            <a:ext cx="555073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1697" y="6453386"/>
            <a:ext cx="1306455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99545" y="6453386"/>
            <a:ext cx="5706494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87430" y="6453386"/>
            <a:ext cx="1296987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611697" y="744470"/>
            <a:ext cx="8672721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732099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456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583" y="1301362"/>
            <a:ext cx="7810539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1583" y="4216328"/>
            <a:ext cx="7810539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0363" y="6453386"/>
            <a:ext cx="1318208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99754" y="6453386"/>
            <a:ext cx="5706494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87430" y="6453386"/>
            <a:ext cx="129698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6623470" y="1685652"/>
            <a:ext cx="2660948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623470" y="1685652"/>
            <a:ext cx="2660948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5391982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4425" y="2286001"/>
            <a:ext cx="3613827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01890" y="2286001"/>
            <a:ext cx="3613827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23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5" y="685800"/>
            <a:ext cx="7800975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4425" y="2340230"/>
            <a:ext cx="3613827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4425" y="3305209"/>
            <a:ext cx="3613826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01573" y="2349754"/>
            <a:ext cx="3613827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01573" y="3305209"/>
            <a:ext cx="3613827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767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213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045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430911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169" y="685800"/>
            <a:ext cx="3132773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3016" y="685801"/>
            <a:ext cx="4234815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8169" y="2856344"/>
            <a:ext cx="3132773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8169" y="6453386"/>
            <a:ext cx="97871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9/10/2019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92330" y="6453386"/>
            <a:ext cx="1928611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30052" y="6453386"/>
            <a:ext cx="129698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309110" y="376"/>
            <a:ext cx="18573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4309110" y="376"/>
            <a:ext cx="18573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04342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430911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169" y="685800"/>
            <a:ext cx="3132773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94847" y="2"/>
            <a:ext cx="5411153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8169" y="2855968"/>
            <a:ext cx="3132773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8169" y="6453386"/>
            <a:ext cx="97871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9/10/2019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92330" y="6453386"/>
            <a:ext cx="1928611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30052" y="6453386"/>
            <a:ext cx="129698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309110" y="376"/>
            <a:ext cx="18573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4309110" y="376"/>
            <a:ext cx="18573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73057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4425" y="2295527"/>
            <a:ext cx="7800975" cy="3571875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702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54197" y="624156"/>
            <a:ext cx="1615196" cy="5243244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4425" y="624156"/>
            <a:ext cx="6201569" cy="5243244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026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4425" y="685800"/>
            <a:ext cx="7800975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4425" y="2286000"/>
            <a:ext cx="7800975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29903" y="6453386"/>
            <a:ext cx="978715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51021" y="6453386"/>
            <a:ext cx="5103175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599" y="6453386"/>
            <a:ext cx="1296987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88452" y="376"/>
            <a:ext cx="18573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88452" y="376"/>
            <a:ext cx="18573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564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8" pos="5184">
          <p15:clr>
            <a:srgbClr val="F26B43"/>
          </p15:clr>
        </p15:guide>
        <p15:guide id="10" pos="648">
          <p15:clr>
            <a:srgbClr val="F26B43"/>
          </p15:clr>
        </p15:guide>
        <p15:guide id="11" orient="horz" pos="1368" userDrawn="1">
          <p15:clr>
            <a:srgbClr val="F26B43"/>
          </p15:clr>
        </p15:guide>
        <p15:guide id="12" orient="horz" pos="1440" userDrawn="1">
          <p15:clr>
            <a:srgbClr val="F26B43"/>
          </p15:clr>
        </p15:guide>
        <p15:guide id="13" orient="horz" pos="3696" userDrawn="1">
          <p15:clr>
            <a:srgbClr val="F26B43"/>
          </p15:clr>
        </p15:guide>
        <p15:guide id="14" orient="horz" pos="432" userDrawn="1">
          <p15:clr>
            <a:srgbClr val="F26B43"/>
          </p15:clr>
        </p15:guide>
        <p15:guide id="15" orient="horz" pos="1512" userDrawn="1">
          <p15:clr>
            <a:srgbClr val="F26B43"/>
          </p15:clr>
        </p15:guide>
        <p15:guide id="16" pos="5616" userDrawn="1">
          <p15:clr>
            <a:srgbClr val="F26B43"/>
          </p15:clr>
        </p15:guide>
        <p15:guide id="17" pos="761" userDrawn="1">
          <p15:clr>
            <a:srgbClr val="F26B43"/>
          </p15:clr>
        </p15:guide>
        <p15:guide id="18" pos="70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hyperlink" Target="https://ithinkincomics.wordpress.com/2013/01/08/japanese-elementary-schools" TargetMode="External"/><Relationship Id="rId18" Type="http://schemas.openxmlformats.org/officeDocument/2006/relationships/image" Target="../media/image9.jp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6.jpg"/><Relationship Id="rId17" Type="http://schemas.openxmlformats.org/officeDocument/2006/relationships/hyperlink" Target="https://www.pexels.com/photo/person-people-woman-girl-41551/" TargetMode="External"/><Relationship Id="rId2" Type="http://schemas.openxmlformats.org/officeDocument/2006/relationships/customXml" Target="../ink/ink1.xml"/><Relationship Id="rId16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hyperlink" Target="https://gadgetsin.com/x-doria-widge-ipad-3-case.htm" TargetMode="External"/><Relationship Id="rId5" Type="http://schemas.openxmlformats.org/officeDocument/2006/relationships/image" Target="../media/image2.png"/><Relationship Id="rId15" Type="http://schemas.openxmlformats.org/officeDocument/2006/relationships/hyperlink" Target="https://www.flickr.com/photos/92053708@N03/40710948641" TargetMode="External"/><Relationship Id="rId10" Type="http://schemas.openxmlformats.org/officeDocument/2006/relationships/image" Target="../media/image5.jpg"/><Relationship Id="rId19" Type="http://schemas.openxmlformats.org/officeDocument/2006/relationships/hyperlink" Target="https://pxhere.com/da/photo/1331154" TargetMode="External"/><Relationship Id="rId4" Type="http://schemas.openxmlformats.org/officeDocument/2006/relationships/customXml" Target="../ink/ink2.xml"/><Relationship Id="rId9" Type="http://schemas.openxmlformats.org/officeDocument/2006/relationships/hyperlink" Target="https://hahem.co.il/false/archives/1605" TargetMode="External"/><Relationship Id="rId1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.xml"/><Relationship Id="rId5" Type="http://schemas.openxmlformats.org/officeDocument/2006/relationships/image" Target="../media/image2.png"/><Relationship Id="rId4" Type="http://schemas.openxmlformats.org/officeDocument/2006/relationships/customXml" Target="../ink/ink5.xml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photos/83633410@N07/7658278494/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mallfriendly.com/small-friendly/2017/04/spring-cleaning-with-kids-free-printable.html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3EA080-B012-4EEB-A092-2ABFDADD4C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Workshop 2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4B27D2A-CAB0-44E5-9D07-85C05D0A6B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err="1"/>
              <a:t>worksheet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6070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A0A46577-1B25-42FC-A0FD-7947B57B34CE}"/>
              </a:ext>
            </a:extLst>
          </p:cNvPr>
          <p:cNvSpPr/>
          <p:nvPr/>
        </p:nvSpPr>
        <p:spPr>
          <a:xfrm>
            <a:off x="1007779" y="422715"/>
            <a:ext cx="4953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sz="3000" dirty="0">
                <a:solidFill>
                  <a:srgbClr val="191E23"/>
                </a:solidFill>
                <a:latin typeface="Noto Serif"/>
              </a:rPr>
              <a:t>3 fokusområder</a:t>
            </a:r>
            <a:endParaRPr lang="da-DK" sz="3000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7E6CD1C-C6AA-404C-9AB7-19C2D07C68EF}"/>
              </a:ext>
            </a:extLst>
          </p:cNvPr>
          <p:cNvSpPr/>
          <p:nvPr/>
        </p:nvSpPr>
        <p:spPr>
          <a:xfrm>
            <a:off x="1336025" y="2842357"/>
            <a:ext cx="4953000" cy="31745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sz="1463" dirty="0">
                <a:solidFill>
                  <a:srgbClr val="191E23"/>
                </a:solidFill>
                <a:latin typeface="Noto Serif"/>
              </a:rPr>
              <a:t>Selvkørende faglige aktiviteter</a:t>
            </a:r>
            <a:endParaRPr lang="da-DK" sz="1463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1281EDFA-8422-47B8-9C2E-4227AE47073E}"/>
              </a:ext>
            </a:extLst>
          </p:cNvPr>
          <p:cNvSpPr/>
          <p:nvPr/>
        </p:nvSpPr>
        <p:spPr>
          <a:xfrm>
            <a:off x="5138991" y="488364"/>
            <a:ext cx="4953000" cy="31745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sz="1463" dirty="0">
                <a:solidFill>
                  <a:srgbClr val="191E23"/>
                </a:solidFill>
                <a:latin typeface="Noto Serif"/>
              </a:rPr>
              <a:t>Elevansvarsområder</a:t>
            </a:r>
            <a:endParaRPr lang="da-DK" sz="1463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A2EC57CA-CE3B-4A59-AA67-4B053674418B}"/>
              </a:ext>
            </a:extLst>
          </p:cNvPr>
          <p:cNvSpPr/>
          <p:nvPr/>
        </p:nvSpPr>
        <p:spPr>
          <a:xfrm>
            <a:off x="6180001" y="3637909"/>
            <a:ext cx="4953000" cy="31745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sz="1463" dirty="0">
                <a:solidFill>
                  <a:srgbClr val="191E23"/>
                </a:solidFill>
                <a:latin typeface="Noto Serif"/>
              </a:rPr>
              <a:t>Elevledet time</a:t>
            </a:r>
            <a:endParaRPr lang="da-DK" sz="1463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Håndskrift 5">
                <a:extLst>
                  <a:ext uri="{FF2B5EF4-FFF2-40B4-BE49-F238E27FC236}">
                    <a16:creationId xmlns:a16="http://schemas.microsoft.com/office/drawing/2014/main" id="{02D47C3A-8181-4C9A-94D2-3296D3CD9947}"/>
                  </a:ext>
                </a:extLst>
              </p14:cNvPr>
              <p14:cNvContentPartPr/>
              <p14:nvPr/>
            </p14:nvContentPartPr>
            <p14:xfrm>
              <a:off x="754089" y="3027738"/>
              <a:ext cx="3956040" cy="2586960"/>
            </p14:xfrm>
          </p:contentPart>
        </mc:Choice>
        <mc:Fallback>
          <p:pic>
            <p:nvPicPr>
              <p:cNvPr id="6" name="Håndskrift 5">
                <a:extLst>
                  <a:ext uri="{FF2B5EF4-FFF2-40B4-BE49-F238E27FC236}">
                    <a16:creationId xmlns:a16="http://schemas.microsoft.com/office/drawing/2014/main" id="{02D47C3A-8181-4C9A-94D2-3296D3CD994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36089" y="3009738"/>
                <a:ext cx="3991680" cy="262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7" name="Håndskrift 6">
                <a:extLst>
                  <a:ext uri="{FF2B5EF4-FFF2-40B4-BE49-F238E27FC236}">
                    <a16:creationId xmlns:a16="http://schemas.microsoft.com/office/drawing/2014/main" id="{0700F2F5-C069-4030-9C8E-D176C07017E6}"/>
                  </a:ext>
                </a:extLst>
              </p14:cNvPr>
              <p14:cNvContentPartPr/>
              <p14:nvPr/>
            </p14:nvContentPartPr>
            <p14:xfrm>
              <a:off x="5133129" y="3793098"/>
              <a:ext cx="4498920" cy="2534040"/>
            </p14:xfrm>
          </p:contentPart>
        </mc:Choice>
        <mc:Fallback>
          <p:pic>
            <p:nvPicPr>
              <p:cNvPr id="7" name="Håndskrift 6">
                <a:extLst>
                  <a:ext uri="{FF2B5EF4-FFF2-40B4-BE49-F238E27FC236}">
                    <a16:creationId xmlns:a16="http://schemas.microsoft.com/office/drawing/2014/main" id="{0700F2F5-C069-4030-9C8E-D176C07017E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115129" y="3775458"/>
                <a:ext cx="4534560" cy="256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8" name="Håndskrift 7">
                <a:extLst>
                  <a:ext uri="{FF2B5EF4-FFF2-40B4-BE49-F238E27FC236}">
                    <a16:creationId xmlns:a16="http://schemas.microsoft.com/office/drawing/2014/main" id="{CA48878A-3EF6-4378-B94D-4DC7221E290F}"/>
                  </a:ext>
                </a:extLst>
              </p14:cNvPr>
              <p14:cNvContentPartPr/>
              <p14:nvPr/>
            </p14:nvContentPartPr>
            <p14:xfrm>
              <a:off x="4721289" y="483258"/>
              <a:ext cx="4509720" cy="2819160"/>
            </p14:xfrm>
          </p:contentPart>
        </mc:Choice>
        <mc:Fallback>
          <p:pic>
            <p:nvPicPr>
              <p:cNvPr id="8" name="Håndskrift 7">
                <a:extLst>
                  <a:ext uri="{FF2B5EF4-FFF2-40B4-BE49-F238E27FC236}">
                    <a16:creationId xmlns:a16="http://schemas.microsoft.com/office/drawing/2014/main" id="{CA48878A-3EF6-4378-B94D-4DC7221E290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703649" y="465618"/>
                <a:ext cx="4545360" cy="2854800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Billede 9">
            <a:extLst>
              <a:ext uri="{FF2B5EF4-FFF2-40B4-BE49-F238E27FC236}">
                <a16:creationId xmlns:a16="http://schemas.microsoft.com/office/drawing/2014/main" id="{3408734D-6EA5-4D2A-B5F4-A746A9A9727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2610614" y="4103927"/>
            <a:ext cx="1899994" cy="1265242"/>
          </a:xfrm>
          <a:prstGeom prst="rect">
            <a:avLst/>
          </a:prstGeom>
        </p:spPr>
      </p:pic>
      <p:pic>
        <p:nvPicPr>
          <p:cNvPr id="13" name="Billede 12" descr="Et billede, der indeholder person, indendørs, ung, væg&#10;&#10;Automatisk genereret beskrivelse">
            <a:extLst>
              <a:ext uri="{FF2B5EF4-FFF2-40B4-BE49-F238E27FC236}">
                <a16:creationId xmlns:a16="http://schemas.microsoft.com/office/drawing/2014/main" id="{6A67DCBE-7B5D-4679-AD95-EEEED04B7C5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1058082" y="3255752"/>
            <a:ext cx="1888016" cy="1480796"/>
          </a:xfrm>
          <a:prstGeom prst="rect">
            <a:avLst/>
          </a:prstGeom>
        </p:spPr>
      </p:pic>
      <p:pic>
        <p:nvPicPr>
          <p:cNvPr id="16" name="Billede 15" descr="Et billede, der indeholder gulv, indendørs, person, bygning&#10;&#10;Automatisk genereret beskrivelse">
            <a:extLst>
              <a:ext uri="{FF2B5EF4-FFF2-40B4-BE49-F238E27FC236}">
                <a16:creationId xmlns:a16="http://schemas.microsoft.com/office/drawing/2014/main" id="{C624881E-7BF5-4389-B0D0-A3952B2ECE5B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r:id="rId13"/>
              </a:ext>
            </a:extLst>
          </a:blip>
          <a:srcRect l="29536"/>
          <a:stretch/>
        </p:blipFill>
        <p:spPr>
          <a:xfrm>
            <a:off x="5045613" y="902360"/>
            <a:ext cx="2152356" cy="1718164"/>
          </a:xfrm>
          <a:prstGeom prst="rect">
            <a:avLst/>
          </a:prstGeom>
        </p:spPr>
      </p:pic>
      <p:pic>
        <p:nvPicPr>
          <p:cNvPr id="21" name="Billede 20" descr="Et billede, der indeholder person, væg, ung, bygning&#10;&#10;Automatisk genereret beskrivelse">
            <a:extLst>
              <a:ext uri="{FF2B5EF4-FFF2-40B4-BE49-F238E27FC236}">
                <a16:creationId xmlns:a16="http://schemas.microsoft.com/office/drawing/2014/main" id="{232C4B04-EC29-49CE-B5E1-3B67E6DBE1C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837473B0-CC2E-450A-ABE3-18F120FF3D39}">
                <a1611:picAttrSrcUrl xmlns:a1611="http://schemas.microsoft.com/office/drawing/2016/11/main" r:id="rId15"/>
              </a:ext>
            </a:extLst>
          </a:blip>
          <a:stretch>
            <a:fillRect/>
          </a:stretch>
        </p:blipFill>
        <p:spPr>
          <a:xfrm>
            <a:off x="6991644" y="4369327"/>
            <a:ext cx="2370904" cy="1582186"/>
          </a:xfrm>
          <a:prstGeom prst="rect">
            <a:avLst/>
          </a:prstGeom>
        </p:spPr>
      </p:pic>
      <p:pic>
        <p:nvPicPr>
          <p:cNvPr id="19" name="Billede 18" descr="Et billede, der indeholder kvinde, person, beklædning, smilende&#10;&#10;Automatisk genereret beskrivelse">
            <a:extLst>
              <a:ext uri="{FF2B5EF4-FFF2-40B4-BE49-F238E27FC236}">
                <a16:creationId xmlns:a16="http://schemas.microsoft.com/office/drawing/2014/main" id="{00525249-FC43-459A-A79A-8412F68EEFC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837473B0-CC2E-450A-ABE3-18F120FF3D39}">
                <a1611:picAttrSrcUrl xmlns:a1611="http://schemas.microsoft.com/office/drawing/2016/11/main" r:id="rId17"/>
              </a:ext>
            </a:extLst>
          </a:blip>
          <a:stretch>
            <a:fillRect/>
          </a:stretch>
        </p:blipFill>
        <p:spPr>
          <a:xfrm>
            <a:off x="5314736" y="4014377"/>
            <a:ext cx="2108315" cy="1405543"/>
          </a:xfrm>
          <a:prstGeom prst="rect">
            <a:avLst/>
          </a:prstGeom>
        </p:spPr>
      </p:pic>
      <p:pic>
        <p:nvPicPr>
          <p:cNvPr id="24" name="Billede 23" descr="Et billede, der indeholder bord, indendørs, sidder, næste&#10;&#10;Automatisk genereret beskrivelse">
            <a:extLst>
              <a:ext uri="{FF2B5EF4-FFF2-40B4-BE49-F238E27FC236}">
                <a16:creationId xmlns:a16="http://schemas.microsoft.com/office/drawing/2014/main" id="{D5FDD5D7-48D0-4C1E-B848-B045C4527D5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837473B0-CC2E-450A-ABE3-18F120FF3D39}">
                <a1611:picAttrSrcUrl xmlns:a1611="http://schemas.microsoft.com/office/drawing/2016/11/main" r:id="rId19"/>
              </a:ext>
            </a:extLst>
          </a:blip>
          <a:stretch>
            <a:fillRect/>
          </a:stretch>
        </p:blipFill>
        <p:spPr>
          <a:xfrm>
            <a:off x="6804074" y="1759174"/>
            <a:ext cx="2094147" cy="1396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669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A0A46577-1B25-42FC-A0FD-7947B57B34CE}"/>
              </a:ext>
            </a:extLst>
          </p:cNvPr>
          <p:cNvSpPr/>
          <p:nvPr/>
        </p:nvSpPr>
        <p:spPr>
          <a:xfrm>
            <a:off x="1007779" y="422715"/>
            <a:ext cx="4953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sz="3000" dirty="0">
                <a:solidFill>
                  <a:srgbClr val="191E23"/>
                </a:solidFill>
                <a:latin typeface="Noto Serif"/>
              </a:rPr>
              <a:t>3 metoder</a:t>
            </a:r>
            <a:endParaRPr lang="da-DK" sz="3000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7E6CD1C-C6AA-404C-9AB7-19C2D07C68EF}"/>
              </a:ext>
            </a:extLst>
          </p:cNvPr>
          <p:cNvSpPr/>
          <p:nvPr/>
        </p:nvSpPr>
        <p:spPr>
          <a:xfrm>
            <a:off x="1617379" y="2856848"/>
            <a:ext cx="4953000" cy="31745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sz="1463" dirty="0">
                <a:solidFill>
                  <a:srgbClr val="191E23"/>
                </a:solidFill>
                <a:latin typeface="Noto Serif"/>
              </a:rPr>
              <a:t>Trinopdelt træning</a:t>
            </a:r>
            <a:endParaRPr lang="da-DK" sz="1463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1281EDFA-8422-47B8-9C2E-4227AE47073E}"/>
              </a:ext>
            </a:extLst>
          </p:cNvPr>
          <p:cNvSpPr/>
          <p:nvPr/>
        </p:nvSpPr>
        <p:spPr>
          <a:xfrm>
            <a:off x="5138991" y="488364"/>
            <a:ext cx="4953000" cy="31745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sz="1463" dirty="0">
                <a:solidFill>
                  <a:srgbClr val="191E23"/>
                </a:solidFill>
                <a:latin typeface="Noto Serif"/>
              </a:rPr>
              <a:t>Synlige mål og krav</a:t>
            </a:r>
            <a:endParaRPr lang="da-DK" sz="1463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A2EC57CA-CE3B-4A59-AA67-4B053674418B}"/>
              </a:ext>
            </a:extLst>
          </p:cNvPr>
          <p:cNvSpPr/>
          <p:nvPr/>
        </p:nvSpPr>
        <p:spPr>
          <a:xfrm>
            <a:off x="6180001" y="3637909"/>
            <a:ext cx="4953000" cy="31745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sz="1463" dirty="0">
                <a:solidFill>
                  <a:srgbClr val="191E23"/>
                </a:solidFill>
                <a:latin typeface="Noto Serif"/>
              </a:rPr>
              <a:t>Elevinddragelse</a:t>
            </a:r>
            <a:endParaRPr lang="da-DK" sz="1463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Håndskrift 5">
                <a:extLst>
                  <a:ext uri="{FF2B5EF4-FFF2-40B4-BE49-F238E27FC236}">
                    <a16:creationId xmlns:a16="http://schemas.microsoft.com/office/drawing/2014/main" id="{02D47C3A-8181-4C9A-94D2-3296D3CD9947}"/>
                  </a:ext>
                </a:extLst>
              </p14:cNvPr>
              <p14:cNvContentPartPr/>
              <p14:nvPr/>
            </p14:nvContentPartPr>
            <p14:xfrm>
              <a:off x="754089" y="3027738"/>
              <a:ext cx="3956040" cy="2586960"/>
            </p14:xfrm>
          </p:contentPart>
        </mc:Choice>
        <mc:Fallback>
          <p:pic>
            <p:nvPicPr>
              <p:cNvPr id="6" name="Håndskrift 5">
                <a:extLst>
                  <a:ext uri="{FF2B5EF4-FFF2-40B4-BE49-F238E27FC236}">
                    <a16:creationId xmlns:a16="http://schemas.microsoft.com/office/drawing/2014/main" id="{02D47C3A-8181-4C9A-94D2-3296D3CD994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36089" y="3009738"/>
                <a:ext cx="3991680" cy="262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7" name="Håndskrift 6">
                <a:extLst>
                  <a:ext uri="{FF2B5EF4-FFF2-40B4-BE49-F238E27FC236}">
                    <a16:creationId xmlns:a16="http://schemas.microsoft.com/office/drawing/2014/main" id="{0700F2F5-C069-4030-9C8E-D176C07017E6}"/>
                  </a:ext>
                </a:extLst>
              </p14:cNvPr>
              <p14:cNvContentPartPr/>
              <p14:nvPr/>
            </p14:nvContentPartPr>
            <p14:xfrm>
              <a:off x="5133129" y="3793098"/>
              <a:ext cx="4498920" cy="2534040"/>
            </p14:xfrm>
          </p:contentPart>
        </mc:Choice>
        <mc:Fallback>
          <p:pic>
            <p:nvPicPr>
              <p:cNvPr id="7" name="Håndskrift 6">
                <a:extLst>
                  <a:ext uri="{FF2B5EF4-FFF2-40B4-BE49-F238E27FC236}">
                    <a16:creationId xmlns:a16="http://schemas.microsoft.com/office/drawing/2014/main" id="{0700F2F5-C069-4030-9C8E-D176C07017E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115129" y="3775458"/>
                <a:ext cx="4534560" cy="256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8" name="Håndskrift 7">
                <a:extLst>
                  <a:ext uri="{FF2B5EF4-FFF2-40B4-BE49-F238E27FC236}">
                    <a16:creationId xmlns:a16="http://schemas.microsoft.com/office/drawing/2014/main" id="{CA48878A-3EF6-4378-B94D-4DC7221E290F}"/>
                  </a:ext>
                </a:extLst>
              </p14:cNvPr>
              <p14:cNvContentPartPr/>
              <p14:nvPr/>
            </p14:nvContentPartPr>
            <p14:xfrm>
              <a:off x="4721289" y="483258"/>
              <a:ext cx="4509720" cy="2819160"/>
            </p14:xfrm>
          </p:contentPart>
        </mc:Choice>
        <mc:Fallback>
          <p:pic>
            <p:nvPicPr>
              <p:cNvPr id="8" name="Håndskrift 7">
                <a:extLst>
                  <a:ext uri="{FF2B5EF4-FFF2-40B4-BE49-F238E27FC236}">
                    <a16:creationId xmlns:a16="http://schemas.microsoft.com/office/drawing/2014/main" id="{CA48878A-3EF6-4378-B94D-4DC7221E290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703649" y="465618"/>
                <a:ext cx="4545360" cy="285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1" name="Håndskrift 10">
                <a:extLst>
                  <a:ext uri="{FF2B5EF4-FFF2-40B4-BE49-F238E27FC236}">
                    <a16:creationId xmlns:a16="http://schemas.microsoft.com/office/drawing/2014/main" id="{484B2EC4-0BC9-4956-904D-48B8144748C3}"/>
                  </a:ext>
                </a:extLst>
              </p14:cNvPr>
              <p14:cNvContentPartPr/>
              <p14:nvPr/>
            </p14:nvContentPartPr>
            <p14:xfrm>
              <a:off x="3219009" y="3066258"/>
              <a:ext cx="753480" cy="20880"/>
            </p14:xfrm>
          </p:contentPart>
        </mc:Choice>
        <mc:Fallback>
          <p:pic>
            <p:nvPicPr>
              <p:cNvPr id="11" name="Håndskrift 10">
                <a:extLst>
                  <a:ext uri="{FF2B5EF4-FFF2-40B4-BE49-F238E27FC236}">
                    <a16:creationId xmlns:a16="http://schemas.microsoft.com/office/drawing/2014/main" id="{484B2EC4-0BC9-4956-904D-48B8144748C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201369" y="3048618"/>
                <a:ext cx="789120" cy="5652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Rektangel 11">
            <a:extLst>
              <a:ext uri="{FF2B5EF4-FFF2-40B4-BE49-F238E27FC236}">
                <a16:creationId xmlns:a16="http://schemas.microsoft.com/office/drawing/2014/main" id="{5975E056-D1B3-4C3F-A587-62C8BCB89FBC}"/>
              </a:ext>
            </a:extLst>
          </p:cNvPr>
          <p:cNvSpPr/>
          <p:nvPr/>
        </p:nvSpPr>
        <p:spPr>
          <a:xfrm>
            <a:off x="4900099" y="1102688"/>
            <a:ext cx="415209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191E23"/>
                </a:solidFill>
                <a:latin typeface="Noto Serif"/>
              </a:rPr>
              <a:t>Eleverne får at vide hvad man øver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191E23"/>
                </a:solidFill>
                <a:latin typeface="Noto Serif"/>
              </a:rPr>
              <a:t>Målene gøres synlige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191E23"/>
                </a:solidFill>
                <a:latin typeface="Noto Serif"/>
              </a:rPr>
              <a:t>Der fokuseres tydeligt på når det lykkes</a:t>
            </a:r>
            <a:endParaRPr lang="da-DK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148724A7-4D9A-4847-8EED-162CECFAEC36}"/>
              </a:ext>
            </a:extLst>
          </p:cNvPr>
          <p:cNvSpPr/>
          <p:nvPr/>
        </p:nvSpPr>
        <p:spPr>
          <a:xfrm>
            <a:off x="5230690" y="4244904"/>
            <a:ext cx="405777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191E23"/>
                </a:solidFill>
                <a:latin typeface="Noto Serif"/>
              </a:rPr>
              <a:t>Hvorfor gider vi blive gode til det?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191E23"/>
                </a:solidFill>
                <a:latin typeface="Noto Serif"/>
              </a:rPr>
              <a:t>Hvad synes I vi skal øve?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191E23"/>
                </a:solidFill>
                <a:latin typeface="Noto Serif"/>
              </a:rPr>
              <a:t>Hvordan er det gået i dag med at øve?</a:t>
            </a:r>
            <a:endParaRPr lang="da-DK" dirty="0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7811B64B-C904-48B7-9823-10E63C737283}"/>
              </a:ext>
            </a:extLst>
          </p:cNvPr>
          <p:cNvSpPr/>
          <p:nvPr/>
        </p:nvSpPr>
        <p:spPr>
          <a:xfrm>
            <a:off x="865016" y="3340938"/>
            <a:ext cx="343031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191E23"/>
                </a:solidFill>
                <a:latin typeface="Noto Serif"/>
              </a:rPr>
              <a:t>Delelementerne øves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191E23"/>
                </a:solidFill>
                <a:latin typeface="Noto Serif"/>
              </a:rPr>
              <a:t>Der øves med overskud i starten af dagen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191E23"/>
                </a:solidFill>
                <a:latin typeface="Noto Serif"/>
              </a:rPr>
              <a:t>Der øves flere gange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191E23"/>
                </a:solidFill>
                <a:latin typeface="Noto Serif"/>
              </a:rPr>
              <a:t>Der er plads til ikke at lykkes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58002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AEF5ECD-47EC-435E-A432-CEA088DF8E4C}"/>
              </a:ext>
            </a:extLst>
          </p:cNvPr>
          <p:cNvSpPr/>
          <p:nvPr/>
        </p:nvSpPr>
        <p:spPr>
          <a:xfrm>
            <a:off x="1007779" y="422715"/>
            <a:ext cx="4953000" cy="5425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sz="1463" dirty="0">
                <a:solidFill>
                  <a:srgbClr val="191E23"/>
                </a:solidFill>
                <a:latin typeface="Noto Serif"/>
              </a:rPr>
              <a:t>Find 5 faglige aktiviteter,</a:t>
            </a:r>
          </a:p>
          <a:p>
            <a:r>
              <a:rPr lang="da-DK" sz="1463" dirty="0">
                <a:solidFill>
                  <a:srgbClr val="191E23"/>
                </a:solidFill>
                <a:latin typeface="Noto Serif"/>
              </a:rPr>
              <a:t>dine elever kan selv uden din indblanding.</a:t>
            </a:r>
            <a:endParaRPr lang="da-DK" sz="1463" dirty="0"/>
          </a:p>
        </p:txBody>
      </p:sp>
      <p:pic>
        <p:nvPicPr>
          <p:cNvPr id="4" name="Billede 3" descr="Et billede, der indeholder beklædning, sidder&#10;&#10;Automatisk genereret beskrivelse">
            <a:extLst>
              <a:ext uri="{FF2B5EF4-FFF2-40B4-BE49-F238E27FC236}">
                <a16:creationId xmlns:a16="http://schemas.microsoft.com/office/drawing/2014/main" id="{537AEAC6-1DEF-491C-AD84-4EEF21662A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622386" y="387790"/>
            <a:ext cx="3586289" cy="2392027"/>
          </a:xfrm>
          <a:prstGeom prst="rect">
            <a:avLst/>
          </a:prstGeom>
        </p:spPr>
      </p:pic>
      <p:sp>
        <p:nvSpPr>
          <p:cNvPr id="6" name="Rektangel: foldet hjørne 5">
            <a:extLst>
              <a:ext uri="{FF2B5EF4-FFF2-40B4-BE49-F238E27FC236}">
                <a16:creationId xmlns:a16="http://schemas.microsoft.com/office/drawing/2014/main" id="{44D62027-6435-4A4C-82D8-640C676EAE23}"/>
              </a:ext>
            </a:extLst>
          </p:cNvPr>
          <p:cNvSpPr/>
          <p:nvPr/>
        </p:nvSpPr>
        <p:spPr>
          <a:xfrm>
            <a:off x="1094261" y="1473249"/>
            <a:ext cx="2056004" cy="1377803"/>
          </a:xfrm>
          <a:prstGeom prst="foldedCorne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463"/>
          </a:p>
        </p:txBody>
      </p:sp>
      <p:sp>
        <p:nvSpPr>
          <p:cNvPr id="8" name="Rektangel: foldet hjørne 7">
            <a:extLst>
              <a:ext uri="{FF2B5EF4-FFF2-40B4-BE49-F238E27FC236}">
                <a16:creationId xmlns:a16="http://schemas.microsoft.com/office/drawing/2014/main" id="{96A7DAA2-F804-4F01-BBAB-82EA098575DC}"/>
              </a:ext>
            </a:extLst>
          </p:cNvPr>
          <p:cNvSpPr/>
          <p:nvPr/>
        </p:nvSpPr>
        <p:spPr>
          <a:xfrm>
            <a:off x="6842219" y="5092406"/>
            <a:ext cx="2056004" cy="1377803"/>
          </a:xfrm>
          <a:prstGeom prst="foldedCorne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463"/>
          </a:p>
        </p:txBody>
      </p:sp>
      <p:sp>
        <p:nvSpPr>
          <p:cNvPr id="9" name="Rektangel: foldet hjørne 8">
            <a:extLst>
              <a:ext uri="{FF2B5EF4-FFF2-40B4-BE49-F238E27FC236}">
                <a16:creationId xmlns:a16="http://schemas.microsoft.com/office/drawing/2014/main" id="{E29A1C3D-9934-498E-83A3-89F5047DE8F6}"/>
              </a:ext>
            </a:extLst>
          </p:cNvPr>
          <p:cNvSpPr/>
          <p:nvPr/>
        </p:nvSpPr>
        <p:spPr>
          <a:xfrm>
            <a:off x="1007779" y="4938590"/>
            <a:ext cx="2056004" cy="1377803"/>
          </a:xfrm>
          <a:prstGeom prst="foldedCorne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463"/>
          </a:p>
        </p:txBody>
      </p:sp>
      <p:sp>
        <p:nvSpPr>
          <p:cNvPr id="10" name="Rektangel: foldet hjørne 9">
            <a:extLst>
              <a:ext uri="{FF2B5EF4-FFF2-40B4-BE49-F238E27FC236}">
                <a16:creationId xmlns:a16="http://schemas.microsoft.com/office/drawing/2014/main" id="{20E2B8F8-CC7C-4192-BEB4-A4B13507DEDE}"/>
              </a:ext>
            </a:extLst>
          </p:cNvPr>
          <p:cNvSpPr/>
          <p:nvPr/>
        </p:nvSpPr>
        <p:spPr>
          <a:xfrm>
            <a:off x="5893688" y="3247210"/>
            <a:ext cx="2056004" cy="1377803"/>
          </a:xfrm>
          <a:prstGeom prst="foldedCorne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463"/>
          </a:p>
        </p:txBody>
      </p:sp>
      <p:sp>
        <p:nvSpPr>
          <p:cNvPr id="11" name="Rektangel: foldet hjørne 10">
            <a:extLst>
              <a:ext uri="{FF2B5EF4-FFF2-40B4-BE49-F238E27FC236}">
                <a16:creationId xmlns:a16="http://schemas.microsoft.com/office/drawing/2014/main" id="{E4162484-359A-467D-BFBA-B2506D81B6B2}"/>
              </a:ext>
            </a:extLst>
          </p:cNvPr>
          <p:cNvSpPr/>
          <p:nvPr/>
        </p:nvSpPr>
        <p:spPr>
          <a:xfrm>
            <a:off x="2400211" y="3235976"/>
            <a:ext cx="2056004" cy="1377803"/>
          </a:xfrm>
          <a:prstGeom prst="foldedCorne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463"/>
          </a:p>
        </p:txBody>
      </p:sp>
    </p:spTree>
    <p:extLst>
      <p:ext uri="{BB962C8B-B14F-4D97-AF65-F5344CB8AC3E}">
        <p14:creationId xmlns:p14="http://schemas.microsoft.com/office/powerpoint/2010/main" val="1569081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AEF5ECD-47EC-435E-A432-CEA088DF8E4C}"/>
              </a:ext>
            </a:extLst>
          </p:cNvPr>
          <p:cNvSpPr/>
          <p:nvPr/>
        </p:nvSpPr>
        <p:spPr>
          <a:xfrm>
            <a:off x="1007779" y="422715"/>
            <a:ext cx="4953000" cy="5425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sz="1463" dirty="0">
                <a:solidFill>
                  <a:srgbClr val="191E23"/>
                </a:solidFill>
                <a:latin typeface="Noto Serif"/>
              </a:rPr>
              <a:t>Find 5 ikke-faglige aktiviteter,</a:t>
            </a:r>
          </a:p>
          <a:p>
            <a:r>
              <a:rPr lang="da-DK" sz="1463" dirty="0">
                <a:solidFill>
                  <a:srgbClr val="191E23"/>
                </a:solidFill>
                <a:latin typeface="Noto Serif"/>
              </a:rPr>
              <a:t>dine elever kan selv uden din indblanding.</a:t>
            </a:r>
            <a:endParaRPr lang="da-DK" sz="1463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537AEAC6-1DEF-491C-AD84-4EEF21662A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b="13381"/>
          <a:stretch/>
        </p:blipFill>
        <p:spPr>
          <a:xfrm>
            <a:off x="4528781" y="255001"/>
            <a:ext cx="1870575" cy="2436495"/>
          </a:xfrm>
          <a:prstGeom prst="rect">
            <a:avLst/>
          </a:prstGeom>
        </p:spPr>
      </p:pic>
      <p:sp>
        <p:nvSpPr>
          <p:cNvPr id="6" name="Rektangel: foldet hjørne 5">
            <a:extLst>
              <a:ext uri="{FF2B5EF4-FFF2-40B4-BE49-F238E27FC236}">
                <a16:creationId xmlns:a16="http://schemas.microsoft.com/office/drawing/2014/main" id="{44D62027-6435-4A4C-82D8-640C676EAE23}"/>
              </a:ext>
            </a:extLst>
          </p:cNvPr>
          <p:cNvSpPr/>
          <p:nvPr/>
        </p:nvSpPr>
        <p:spPr>
          <a:xfrm>
            <a:off x="1094261" y="1473249"/>
            <a:ext cx="2056004" cy="1377803"/>
          </a:xfrm>
          <a:prstGeom prst="foldedCorne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463"/>
          </a:p>
        </p:txBody>
      </p:sp>
      <p:sp>
        <p:nvSpPr>
          <p:cNvPr id="8" name="Rektangel: foldet hjørne 7">
            <a:extLst>
              <a:ext uri="{FF2B5EF4-FFF2-40B4-BE49-F238E27FC236}">
                <a16:creationId xmlns:a16="http://schemas.microsoft.com/office/drawing/2014/main" id="{96A7DAA2-F804-4F01-BBAB-82EA098575DC}"/>
              </a:ext>
            </a:extLst>
          </p:cNvPr>
          <p:cNvSpPr/>
          <p:nvPr/>
        </p:nvSpPr>
        <p:spPr>
          <a:xfrm>
            <a:off x="6842219" y="5092406"/>
            <a:ext cx="2056004" cy="1377803"/>
          </a:xfrm>
          <a:prstGeom prst="foldedCorne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463"/>
          </a:p>
        </p:txBody>
      </p:sp>
      <p:sp>
        <p:nvSpPr>
          <p:cNvPr id="9" name="Rektangel: foldet hjørne 8">
            <a:extLst>
              <a:ext uri="{FF2B5EF4-FFF2-40B4-BE49-F238E27FC236}">
                <a16:creationId xmlns:a16="http://schemas.microsoft.com/office/drawing/2014/main" id="{E29A1C3D-9934-498E-83A3-89F5047DE8F6}"/>
              </a:ext>
            </a:extLst>
          </p:cNvPr>
          <p:cNvSpPr/>
          <p:nvPr/>
        </p:nvSpPr>
        <p:spPr>
          <a:xfrm>
            <a:off x="1007779" y="4938590"/>
            <a:ext cx="2056004" cy="1377803"/>
          </a:xfrm>
          <a:prstGeom prst="foldedCorne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463"/>
          </a:p>
        </p:txBody>
      </p:sp>
      <p:sp>
        <p:nvSpPr>
          <p:cNvPr id="10" name="Rektangel: foldet hjørne 9">
            <a:extLst>
              <a:ext uri="{FF2B5EF4-FFF2-40B4-BE49-F238E27FC236}">
                <a16:creationId xmlns:a16="http://schemas.microsoft.com/office/drawing/2014/main" id="{20E2B8F8-CC7C-4192-BEB4-A4B13507DEDE}"/>
              </a:ext>
            </a:extLst>
          </p:cNvPr>
          <p:cNvSpPr/>
          <p:nvPr/>
        </p:nvSpPr>
        <p:spPr>
          <a:xfrm>
            <a:off x="5893688" y="3247210"/>
            <a:ext cx="2056004" cy="1377803"/>
          </a:xfrm>
          <a:prstGeom prst="foldedCorne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463"/>
          </a:p>
        </p:txBody>
      </p:sp>
      <p:sp>
        <p:nvSpPr>
          <p:cNvPr id="11" name="Rektangel: foldet hjørne 10">
            <a:extLst>
              <a:ext uri="{FF2B5EF4-FFF2-40B4-BE49-F238E27FC236}">
                <a16:creationId xmlns:a16="http://schemas.microsoft.com/office/drawing/2014/main" id="{E4162484-359A-467D-BFBA-B2506D81B6B2}"/>
              </a:ext>
            </a:extLst>
          </p:cNvPr>
          <p:cNvSpPr/>
          <p:nvPr/>
        </p:nvSpPr>
        <p:spPr>
          <a:xfrm>
            <a:off x="2400211" y="3235976"/>
            <a:ext cx="2056004" cy="1377803"/>
          </a:xfrm>
          <a:prstGeom prst="foldedCorne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463"/>
          </a:p>
        </p:txBody>
      </p:sp>
    </p:spTree>
    <p:extLst>
      <p:ext uri="{BB962C8B-B14F-4D97-AF65-F5344CB8AC3E}">
        <p14:creationId xmlns:p14="http://schemas.microsoft.com/office/powerpoint/2010/main" val="1939614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DAD02E7F-6BE8-43B2-A47E-11B2ADECE00B}"/>
              </a:ext>
            </a:extLst>
          </p:cNvPr>
          <p:cNvSpPr txBox="1"/>
          <p:nvPr/>
        </p:nvSpPr>
        <p:spPr>
          <a:xfrm>
            <a:off x="914401" y="821173"/>
            <a:ext cx="2767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Jeg vil lære mine elever at: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9C6D8841-8F0C-49F5-A0F0-13BFDFD4EE17}"/>
              </a:ext>
            </a:extLst>
          </p:cNvPr>
          <p:cNvSpPr txBox="1"/>
          <p:nvPr/>
        </p:nvSpPr>
        <p:spPr>
          <a:xfrm>
            <a:off x="914401" y="3429000"/>
            <a:ext cx="2164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Derfor skal vi træne:</a:t>
            </a:r>
          </a:p>
        </p:txBody>
      </p:sp>
      <p:sp>
        <p:nvSpPr>
          <p:cNvPr id="4" name="Skriftrulle: vandret 3">
            <a:extLst>
              <a:ext uri="{FF2B5EF4-FFF2-40B4-BE49-F238E27FC236}">
                <a16:creationId xmlns:a16="http://schemas.microsoft.com/office/drawing/2014/main" id="{3AC9DBF0-EBFE-4F92-8508-A41ED30161A9}"/>
              </a:ext>
            </a:extLst>
          </p:cNvPr>
          <p:cNvSpPr/>
          <p:nvPr/>
        </p:nvSpPr>
        <p:spPr>
          <a:xfrm>
            <a:off x="4359256" y="229772"/>
            <a:ext cx="4841016" cy="1552135"/>
          </a:xfrm>
          <a:prstGeom prst="horizont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Rektangel: afrundede hjørner 4">
            <a:extLst>
              <a:ext uri="{FF2B5EF4-FFF2-40B4-BE49-F238E27FC236}">
                <a16:creationId xmlns:a16="http://schemas.microsoft.com/office/drawing/2014/main" id="{3F8E2DF9-9B90-4F06-BCAC-7FE2127D362A}"/>
              </a:ext>
            </a:extLst>
          </p:cNvPr>
          <p:cNvSpPr/>
          <p:nvPr/>
        </p:nvSpPr>
        <p:spPr>
          <a:xfrm>
            <a:off x="4359256" y="2583766"/>
            <a:ext cx="4892596" cy="195540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Stjerne: 5 takker 5">
            <a:extLst>
              <a:ext uri="{FF2B5EF4-FFF2-40B4-BE49-F238E27FC236}">
                <a16:creationId xmlns:a16="http://schemas.microsoft.com/office/drawing/2014/main" id="{1952462F-58EE-4B1C-94E6-794FB9399428}"/>
              </a:ext>
            </a:extLst>
          </p:cNvPr>
          <p:cNvSpPr/>
          <p:nvPr/>
        </p:nvSpPr>
        <p:spPr>
          <a:xfrm>
            <a:off x="4589584" y="2907322"/>
            <a:ext cx="351692" cy="323557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Stjerne: 5 takker 6">
            <a:extLst>
              <a:ext uri="{FF2B5EF4-FFF2-40B4-BE49-F238E27FC236}">
                <a16:creationId xmlns:a16="http://schemas.microsoft.com/office/drawing/2014/main" id="{64FB534B-F52D-4D72-A4D3-8607C89E123F}"/>
              </a:ext>
            </a:extLst>
          </p:cNvPr>
          <p:cNvSpPr/>
          <p:nvPr/>
        </p:nvSpPr>
        <p:spPr>
          <a:xfrm>
            <a:off x="4574343" y="3399691"/>
            <a:ext cx="351692" cy="323557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Stjerne: 5 takker 7">
            <a:extLst>
              <a:ext uri="{FF2B5EF4-FFF2-40B4-BE49-F238E27FC236}">
                <a16:creationId xmlns:a16="http://schemas.microsoft.com/office/drawing/2014/main" id="{FC5FBE19-7D31-45AA-A8C1-A85CBBFC7CB3}"/>
              </a:ext>
            </a:extLst>
          </p:cNvPr>
          <p:cNvSpPr/>
          <p:nvPr/>
        </p:nvSpPr>
        <p:spPr>
          <a:xfrm>
            <a:off x="4589584" y="3892060"/>
            <a:ext cx="351692" cy="323557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F665C6DC-FC01-434F-B755-98CBCF725ADD}"/>
              </a:ext>
            </a:extLst>
          </p:cNvPr>
          <p:cNvSpPr txBox="1"/>
          <p:nvPr/>
        </p:nvSpPr>
        <p:spPr>
          <a:xfrm>
            <a:off x="914401" y="5546188"/>
            <a:ext cx="1816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Det gør vi ved at:</a:t>
            </a:r>
          </a:p>
        </p:txBody>
      </p:sp>
      <p:sp>
        <p:nvSpPr>
          <p:cNvPr id="10" name="Rektangel: afrundede hjørner 9">
            <a:extLst>
              <a:ext uri="{FF2B5EF4-FFF2-40B4-BE49-F238E27FC236}">
                <a16:creationId xmlns:a16="http://schemas.microsoft.com/office/drawing/2014/main" id="{DBF2FAF3-04F5-4D8F-9197-39A2AE7457CA}"/>
              </a:ext>
            </a:extLst>
          </p:cNvPr>
          <p:cNvSpPr/>
          <p:nvPr/>
        </p:nvSpPr>
        <p:spPr>
          <a:xfrm>
            <a:off x="4359256" y="5007847"/>
            <a:ext cx="4892596" cy="144601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40430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D19ED666-D84F-4F4E-B7C9-A444F80A48F8}"/>
              </a:ext>
            </a:extLst>
          </p:cNvPr>
          <p:cNvSpPr txBox="1"/>
          <p:nvPr/>
        </p:nvSpPr>
        <p:spPr>
          <a:xfrm>
            <a:off x="914401" y="821173"/>
            <a:ext cx="76317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Skriv to variationer af skabelon for en tidsplan for en time med minuttal på.</a:t>
            </a:r>
          </a:p>
          <a:p>
            <a:r>
              <a:rPr lang="da-DK" dirty="0"/>
              <a:t>Der skal være plads til alle aktiviteter fra opstart efter frikvarter til oprydning.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D2432195-908C-4650-B260-15C9BAAFFDBF}"/>
              </a:ext>
            </a:extLst>
          </p:cNvPr>
          <p:cNvSpPr txBox="1"/>
          <p:nvPr/>
        </p:nvSpPr>
        <p:spPr>
          <a:xfrm>
            <a:off x="914401" y="5298163"/>
            <a:ext cx="458388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Refleksion:</a:t>
            </a:r>
          </a:p>
          <a:p>
            <a:r>
              <a:rPr lang="da-DK" dirty="0"/>
              <a:t>Kender eleverne den plan?</a:t>
            </a:r>
          </a:p>
          <a:p>
            <a:r>
              <a:rPr lang="da-DK" dirty="0"/>
              <a:t>Kan de selv stå for elementer i planen?</a:t>
            </a:r>
          </a:p>
          <a:p>
            <a:r>
              <a:rPr lang="da-DK" dirty="0"/>
              <a:t>Hvem taler mest i de enkelte punkter?</a:t>
            </a:r>
          </a:p>
          <a:p>
            <a:r>
              <a:rPr lang="da-DK" dirty="0"/>
              <a:t>Hvad kan gøre de enkelte punkter nemmere?</a:t>
            </a:r>
          </a:p>
        </p:txBody>
      </p:sp>
      <p:sp>
        <p:nvSpPr>
          <p:cNvPr id="5" name="Rektangel: afrundede hjørner 4">
            <a:extLst>
              <a:ext uri="{FF2B5EF4-FFF2-40B4-BE49-F238E27FC236}">
                <a16:creationId xmlns:a16="http://schemas.microsoft.com/office/drawing/2014/main" id="{2EDC3B08-F6AC-4AEA-9C3C-5A7677E29D2F}"/>
              </a:ext>
            </a:extLst>
          </p:cNvPr>
          <p:cNvSpPr/>
          <p:nvPr/>
        </p:nvSpPr>
        <p:spPr>
          <a:xfrm>
            <a:off x="5444197" y="1608406"/>
            <a:ext cx="4180449" cy="34372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Rektangel: afrundede hjørner 5">
            <a:extLst>
              <a:ext uri="{FF2B5EF4-FFF2-40B4-BE49-F238E27FC236}">
                <a16:creationId xmlns:a16="http://schemas.microsoft.com/office/drawing/2014/main" id="{AB17F997-19AB-4F92-888B-68A07D8AAEC4}"/>
              </a:ext>
            </a:extLst>
          </p:cNvPr>
          <p:cNvSpPr/>
          <p:nvPr/>
        </p:nvSpPr>
        <p:spPr>
          <a:xfrm>
            <a:off x="1043354" y="1608406"/>
            <a:ext cx="4180449" cy="34372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F09F9503-9D6F-473E-9719-5CEBA5946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6105" y="5249594"/>
            <a:ext cx="1968541" cy="1477329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79158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D19ED666-D84F-4F4E-B7C9-A444F80A48F8}"/>
              </a:ext>
            </a:extLst>
          </p:cNvPr>
          <p:cNvSpPr txBox="1"/>
          <p:nvPr/>
        </p:nvSpPr>
        <p:spPr>
          <a:xfrm>
            <a:off x="914401" y="821173"/>
            <a:ext cx="7478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Lav en plan for en time eleverne selv kan stå for. Hvad skal de gør hvornår?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D2432195-908C-4650-B260-15C9BAAFFDBF}"/>
              </a:ext>
            </a:extLst>
          </p:cNvPr>
          <p:cNvSpPr txBox="1"/>
          <p:nvPr/>
        </p:nvSpPr>
        <p:spPr>
          <a:xfrm>
            <a:off x="914401" y="5298163"/>
            <a:ext cx="44958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Refleksion:</a:t>
            </a:r>
          </a:p>
          <a:p>
            <a:r>
              <a:rPr lang="da-DK" dirty="0"/>
              <a:t>Hvad er din opgave?</a:t>
            </a:r>
          </a:p>
          <a:p>
            <a:r>
              <a:rPr lang="da-DK" dirty="0"/>
              <a:t>Hvordan skal eleverne lære at stå for timen?</a:t>
            </a:r>
          </a:p>
        </p:txBody>
      </p:sp>
      <p:sp>
        <p:nvSpPr>
          <p:cNvPr id="5" name="Rektangel: afrundede hjørner 4">
            <a:extLst>
              <a:ext uri="{FF2B5EF4-FFF2-40B4-BE49-F238E27FC236}">
                <a16:creationId xmlns:a16="http://schemas.microsoft.com/office/drawing/2014/main" id="{2EDC3B08-F6AC-4AEA-9C3C-5A7677E29D2F}"/>
              </a:ext>
            </a:extLst>
          </p:cNvPr>
          <p:cNvSpPr/>
          <p:nvPr/>
        </p:nvSpPr>
        <p:spPr>
          <a:xfrm>
            <a:off x="5444197" y="1608406"/>
            <a:ext cx="4180449" cy="34372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Rektangel: afrundede hjørner 5">
            <a:extLst>
              <a:ext uri="{FF2B5EF4-FFF2-40B4-BE49-F238E27FC236}">
                <a16:creationId xmlns:a16="http://schemas.microsoft.com/office/drawing/2014/main" id="{AB17F997-19AB-4F92-888B-68A07D8AAEC4}"/>
              </a:ext>
            </a:extLst>
          </p:cNvPr>
          <p:cNvSpPr/>
          <p:nvPr/>
        </p:nvSpPr>
        <p:spPr>
          <a:xfrm>
            <a:off x="1043354" y="1608406"/>
            <a:ext cx="4180449" cy="34372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90657179"/>
      </p:ext>
    </p:extLst>
  </p:cSld>
  <p:clrMapOvr>
    <a:masterClrMapping/>
  </p:clrMapOvr>
</p:sld>
</file>

<file path=ppt/theme/theme1.xml><?xml version="1.0" encoding="utf-8"?>
<a:theme xmlns:a="http://schemas.openxmlformats.org/drawingml/2006/main" name="Beskæring">
  <a:themeElements>
    <a:clrScheme name="Beskæring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Beskæring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eskæring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TM10001105[[fn=Beskæring]]</Template>
  <TotalTime>192</TotalTime>
  <Words>222</Words>
  <Application>Microsoft Office PowerPoint</Application>
  <PresentationFormat>A4-papir (210 x 297 mm)</PresentationFormat>
  <Paragraphs>38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2" baseType="lpstr">
      <vt:lpstr>Arial</vt:lpstr>
      <vt:lpstr>Franklin Gothic Book</vt:lpstr>
      <vt:lpstr>Noto Serif</vt:lpstr>
      <vt:lpstr>Beskæring</vt:lpstr>
      <vt:lpstr>Workshop 2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Workshop 2</dc:title>
  <dc:creator>Josefine Jack Eiby</dc:creator>
  <cp:lastModifiedBy>Josefine Jack Eiby</cp:lastModifiedBy>
  <cp:revision>7</cp:revision>
  <dcterms:created xsi:type="dcterms:W3CDTF">2019-09-10T09:12:49Z</dcterms:created>
  <dcterms:modified xsi:type="dcterms:W3CDTF">2019-09-10T12:25:40Z</dcterms:modified>
</cp:coreProperties>
</file>