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0" r:id="rId3"/>
    <p:sldId id="258" r:id="rId4"/>
    <p:sldId id="259" r:id="rId5"/>
    <p:sldId id="257" r:id="rId6"/>
    <p:sldId id="262" r:id="rId7"/>
    <p:sldId id="263" r:id="rId8"/>
    <p:sldId id="264" r:id="rId9"/>
    <p:sldId id="256" r:id="rId1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62" d="100"/>
          <a:sy n="62" d="100"/>
        </p:scale>
        <p:origin x="20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1-16T10:50:26.87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111 40 8896,'0'0'224,"-1"0"128,1 0-128,0 0-64,1 2-64,-1-2-96,2 2-128,0 0 64,-2 2 32,2 0 32,0 0 0,0-1 0,1 2 0,0-3 0,0 3 0,0-2 0,1 0 0,-1 0 0,1-1 64,-3-1 96,2 1 64,-3-2 32,1 0 64,-2-2 128,-2-1-320,2 0-64,-3 0-128,1-1-64,-1-1 96,1 0 0,0 0-128,1 0-32,-2-1 0,3 2 128,0-1 32,-3 1 32,0-1 0,3 3 64,0 1 32,-1-1 96,0 2-160,0 0-96,2 2 32,2 0 0,-2 2-64,2-2 64,0 5 32,-1-3 0,0 1 0,1-1 64,2 1-32,-2-2 64,0 2-128,1-4-64,-2 4 64,1-5 0,-1 1 32,-1 1 64,0-2 96,0-2 64,0 1-192,-1-3 0,-1 3 32,1-5 32,-2 2-128,1-1-32,0-1-64,-2 2 96,2 2 0,0-1 96,0 1-32,0 0 64,2 2-128,-2 0-64,4 0-32,0 0 96,0 2 0,-1 0 32,0 3 0,1-1 0,2 0 0,-1 0 0,1 1 0,-1-2 0,2 2-96,0 0 64,-1-2 32,-1-2 64,0 0-32,-2 1 64,0-2 224,-1 0 160,-1-2-224,-2 0-128,2-1-320,-3-2-32,-1-1-256,2 2-32,-1-3 224,1 3 128,-1 0 64,0-1-32,0 1 224,2 2 96,0-2-32,2 3-160,0 1 0,0 1 0,1 0 0,0 2 0,1 1 0,0 1 0,0-1 0,1 2 0,1-2 64,-3 3-96,4-1 0,0-1 32,-2-1 64,0-1-32,1 0-32,-2-1 32,-1-1-32,0-1 64,-2-1 96,0-1-64,-2-1 0,-1 0-32,-1-1-64,2-1 32,-1-1-32,0 2-96,-1-1 64,-1-1 32,3 4 0,0 0 128,-1 0 64,0-1 64,4 3 0,-2 0-224,0 0 0,2 5-32,0-3 0,2 0-96,0 4 64,2-4 32,-2 3 64,2 0-32,-2 1-32,2-1-64,0-3 32,-2 2-32,1-1 0,-2-2 64,2 1 64,-3-2 96,2 2 64,-2-4 96,-2-1 128,1 1-320,-1-1-160,1-1-64,-2 1 64,1-2-352,-2-1-64,-1 2 224,2-1 96,-1-1 192,0 2 32,4 4 32,-2-5 64,0 5-96,0-2 0,2 2-96,0 0-96,2 2 64,0 1 64,0 1-64,2-2-64,0 4 64,-1-4 0,0 3 32,1-2 64,-1 1-32,1-2-32,-3 2 32,1-1-32,-1-3 128,-1 0 224,0 0-256,0-2-32,-3-1-128,2 0-64,-2 0-64,1-2 32,-2 0 96,0 3 32,2-1 96,0 0 32,0 1-128,2 0 32,-2 2-64,4 0-64,0 0 0,0 4 0,-1-1 96,0 0 0,1-1 96,2 3 32,-1 0-128,1 1 32,0-1 0,1-1 0,-1-1 0,-1 0 64,-2-1-32,3 0-32,-4-1 160,-1 1 32,-2-2 0,2-2-384,-2-1-128,-1-2-128,-1 2 32,2 0 160,-1-1 128,2 0 160,-4 2 64,3-2 32,2 1 64,-1 2-160,0 0-32,0 1 0,4 0-96,-2 1 64,2 0-32,0 2-64,0 1 160,0 0 32,2 1-96,-2-1 32,0-1-64,1 0 0,-2 1 64,1-3 0,-1 1 64,-1-1 32,0 0 96,0-1 32,0 0-96,-1-1-32,-1 0-192,1-4-64,-2 0-384,1-1-96,-2 0-32,0-2 64,2 3 288,0-2 160,-2 3 192,3 0 64,-2-1 32,3 3 64,0 0-32,0 2 0,3 0-96,-2 2-128,3 3 32,-2-1 32,2 2 0,0 1-96,3-2 64,-3 1 96,3 1 32,-2-3-128,-1 1 32,-1-2 64,-1 0 96,1-1 288,-2-1 96,-1 0-128,-1-2 0,-3 1-320,1-3-128,-2-2-288,0 1-64,-2-1 64,0-3 32,1 2 192,0 2 32,0-2 256,2 0 128,-4 4 32,6 0 32,-2-3 64,1 5-288,3 0-192,1 3-64,2-1 64,0 2 0,1 0 32,0 0 64,1 1-96,-2 0 0,1-1 32,-2 1 64,0-1-32,0-2-32,0 1 96,0-1 0,-2-4 320,0-1-320,-2 0-32,0 0-320,-2 0-96,2-3-96,-4 1 32,2-1 224,0 2 96,0-3 160,3 2 32,0 3 32,-3 0 64,4 0-96,-2-1-128,2 3 0,2 3-32,-1-1 0,2-2 64,1 4 64,0 1-96,1-1 0,-2 0 32,2-1 64,-2 1-32,1-2-32,-1 1 32,-2-1-32,3-2 192,-4 2 192,2-2 0,-2-2 32,-2 0-448,1-1-192,-2 1-352,1-3-32,-4-1-32,2 2 64,-3-3 256,0 0 160,1 4 480,0-1 192,1 1-128,2 1 32,-1 0-128,2 0 0,0 2-256,2 2 0,0 1-32,3 0 0,-2 2 0,5-2 0,-2 2-96,0-1 64,0 3 32,0-2 64,2-2-96,-3-1 0,0 2 32,-1-3 64,0 1 32,-1-1 32,0-1 64,-1 0 32,0 0-32,0-1-32,-2-1-256,-2 0-64,1-2-288,0 1-64,-5-1 224,3 0 64,1 4 224,-1-5 64,-1 5 128,4-2 32,0 0-96,-2 2-96,4 0-96,-1 0-32,1 0-32,1 0 0,1 2 160,2 0 32,1 1-96,-2-1 32,2 2 0,-2-1 0,2 0 0,0-2 0,-1 0 0,-1 2 0,-2-2 256,1-1 32,-4-1 0,1-2-160,-2 2-96,1-2-96,-2 2 32,-3-4-192,3 3 0,-3-3 32,2 5 96,2-4 128,-2 4 64,1-2 32,3 2 64,-1-3-96,0 3 0,0 3-192,2-3 0,0 2 32,2-2 96,0 4-64,0-1 0,3-1 32,0 2 64,-2-1-32,2 0-32,-2-1-64,0 1 32,-1-2 32,0 0 64,-1-1 32,-1 2 32,0-4 0,0 2 64,-1-1-96,-1 0 0,-3-2-256,2 1-64,-1-1-32,2 0 0,-2-1 64,1-1 64,-1 5 128,3-4 64,-1 4-96,0-2-32,0-1 32,2 2 64,-1 0-64,1 1 0,0 0-32,1 0 0,1 1 64,0 0 0,1 2-96,2-1 64,2 0 32,-2 0 64,-2-2-32,2 5-32,1-5 32,-4 2-32,2 0 128,0-2 160,-4 0 128,3 0 64,-6 0-64,3 0-224,0 0-96,-4-2-352,0 0-160,-1 2 64,0-5 128,-1 5 128,1-2 64,0 0 32,2 0 64,-1 2-32,1-3-32,1 2 32,0 0-32,1 1 0,1 0 0,-1 0-96,1 0 64,0 0-32,0 1 0,1 0 64,-1 2 64,3-1-96,-1 0 0,1 0 32,2 3 0,1-5 0,-4 4 0,2-4 0,-1 0 0,0 3 0,-2-2 64,0-1 96,1 0 128,-2 0-64,0 0 32,-2 0-224,0-1-32,-2-2-160,-2 1-32,2 0-64,0 2 64,2-5 64,-4 5 64,2-2 96,3 0 128,-2 2-64,0 0-128,0 0 0,3-2-32,0 2-64,-2 0 0,2 0 96,0 0-64,2 0 32,-2 2 64,0-2 0,2 2-96,-1 0 64,2-2 32,0 3 0,-2-1 0,3 0 0,-1 0 64,2-2 32,-1 0-128,-1 0 32,-2 3 64,2-3 32,-2 0 224,-2 0 192,-2-3-192,2 3-160,-2 0-128,1-2-160,-1 0-64,-1 0 0,1-1 64,1 3 64,-1-2 96,2 0-64,-1 2-64,-1 0 64,0-2 0,3 2 32,0 0-96,-2-3 0,4 6-32,-2-3 96,0 2 0,0-2-64,2 2 64,2 0 96,-2 1 32,-1-1-128,2 0 32,-1 0-64,0 1 0,-1-3 64,-1 1 64,3 1 160,-3-2 128,0 0-128,0 0-64,0 0-64,-3-2 0,2 1-128,-1-2 0,0 3-128,0-2 32,1 0 0,0 2-32,-4-2 128,4-1 0,-1 3 32,0-2 0,-1 0-96,3 2 64,-1 0 32,1 0 0,0 0-96,0 0 0,1 0 64,-1 0 0,3 0-64,-1 2 0,-2 0 128,2-2 32,-1 0-96,2 3-32,0-1 32,-3-2 64,1 2 0,1-2 64,0 2-64,-2-2-32,0 0 32,0 0-32,0 0 192,0 0 192,0 0-256,-2-2-64,2 0-64,-2 2 0,1-2-96,-2-1 64,0 3 32,0-4 0,1 4 0,-2-2 0,2-1 0,-1 3 0,3-1 0,-2 0 64,1 1-96,1 0 0,-2-1-32,2 1-64,0 1 96,0 0 0,2 0-64,1 2 64,0-1 32,-1 0 64,-1 0-96,4 3 0,-3-3 32,2 0 64,-2 1-32,-1-2 64,2 1-64,-1-1-32,0 0 32,-1-1 32,-1 0 32,3 3 96,-3-3 96,0 0 64,0-3-320,-3 3-96,3-2 32,-1 0 0,-1-2-64,0 2 64,2 0 96,-3 0 96,3-1-128,-1 1-96,-1 0-64,-2 2 96,2-2 0,0-1 96,-2 2-32,2 0-32,2 1-64,-3 0-32,3 0 64,-2 0 64,2 0-160,0 0 32,0 1-32,2 0 64,-2 2 32,3-1 96,-1 0-32,-1 0-32,2-2-64,-1 3 32,-2-1 32,3-2 0,0 2 0,-3 0 0,2-2 0,-1 0 0,-1 0 64,0 0 32,0 0 32,0 0 64,0 0-32,0-2-224,0 0-96,-1 2-96,-1-2 64,2-1 128,-3 3 32,2-2 32,-1 0 64,0 2-32,-1-2-32,0-1 32,3 3-32,-3-1-96,1 0 64,1 1 32,1 0 64,-2 0-96,2-1 0,0 1 32,-2 0 64,2 0-192,0 0 32,0 1 32,0-1 96,2 1-64,-2-1-64,2 1 64,-2-1 0,1 3 32,1-1 64,-2-2-32,3 0 64,-3 2-128,2 0 0,-1-2 32,2 0 0,-3 0 64,2 3 32,-2-1-32,0-2 32,2 2-64,-2 0-32,0-2 96,1 0 0,2 3-32,-3-2 32,0-1-64,2 0-32,-2 2 96,1-2 64,-1 0 0,1 1 64,1-1-128,-2 0-64,2 0 0,0 1 32,-2-1-96,1 0 0,2 0 32,-2 3 64,0-3-96,3 0 0,-2 0 160,0 0 64,1 1-160,-2-1 0,2 1-32,0-1 64,-1 0-32,0 2-32,2-2 32,-3 1 32,0-1-32,3 2-32,0-2 32,-4 0-32,4 2 0,-2-2 0,0 0 0,0 0 64,-1 0-32,0 0-32,1 0 32,-2-2 32,2 2-32,-2 0-32,2-2 32,-2 2 32,0-1 32,0 1 32,0-3-64,-2-1-64,2 2 96,-2 0 0,0-2-128,0 2 32,-2 0-64,2 0 0,1-1 64,-2 1 0,1 2 0,0-2 0,-2 2 0,3 0 0,0 0-96,1-2 0,-3 2 64,2 2 64,1-2-64,0 0-64,0 2-32,0 0 96,1-2-64,-1 5-32,3-3 96,-2 0 0,0 2 32,3 0 0,-2 0 0,0 0 0,2 0 0,-2 0 0,2-1-96,-3 0 64,2 0 32,-1 0 64,2-1 32,-3-2 32,0 0-64,2-2-64,-2 1 96,1-1 0,-2 0-32,0 1-64,0 0 32,-2-2-32,1 1 0,-2-1 0,3 0-96,-2 0 64,0-1 32,-2 1 0,2 1-96,0 0 64,-2 1 32,2-2 0,1 3 0,-2 0 0,3 0-96,-2 0 0,0 3 64,2-2-64,0 2-32,0-2 0,2 3 96,0 0 0,1 0 96,-2-2-32,1 3-32,2-1-64,-3 0 32,0-1 32,1-2 64,0 3-32,0-3 64,0-1-64,-2 2 64,1-2 0,-1 0 96,0 0-96,-1-2 0,1-1-96,-2 0-96,0 0-96,-2-1-32,3 2 32,-2-1 64,-1-2 64,3 2 96,-2 1-64,-1 1 0,2-1 96,0 1 96,1 0-128,1 1-96,-1-3-64,1 3 96,0 3-160,0-2 0,1 0 160,0 1 160,3 1-224,0-1 32,-1 2 0,0-1 96,-1 0-64,0 0 0,0 0 32,0-1 0,0-1 0,0 1 64,0-2-32,-2 2-32,1-2 32,-1 0-32,0 0-96,0 0 64,0-2-32,0-1 0,0 1 64,-1-1 0,1 0-160,-2 0-32,0 0 96,-2 0 96,2 0 32,0 1-32,-2 1 32,3-1 32,-2 1-96,3 0 0,-2 1 96,0 0 32,2-3-192,0 3-64,0 3-96,0-3 64,0 1 128,4 2 96,-4 0 0,3-1-32,0 4 32,-1-3 32,1 1-32,-2-1-32,3 0-64,-2 1 32,0-1 32,-1-2 64,0 3-32,2-3-32,-2 0 32,1-1-32,-1 2 64,-1-1 32,0-1 160,0 0 96,0 0-128,0 0-64,0-1 0,-1 1 32,-1-2-96,2 2-64,-4-1 64,3 0 0,0-3-128,-1 1-32,-2 0-64,1 0 96,0 1 0,1-1 32,0 1 0,1 1 0,-2 0 0,3 1 0,-2-2-96,0 1 64,2 1-128,0 0-32,0 0 96,2 1 32,0 1-32,1 0 64,-2 2 32,3-1 64,-2 0-32,0-1-32,0-1-64,0 2 32,2-2 32,-3 2 64,0-2-32,-1-1-32,3 1 160,-3-1 128,0 0-32,0 0 96,0-1-128,-3 1-64,2-1-160,0-2 0,-3-1-64,0 1 0,2-2 64,-2 2 0,1-1 64,0 1-32,1-1-32,-2 2 32,2-2-32,1 3 0,0-1 0,1 1-96,-3 0 0,3-2-32,-1 3 0,1 0-128,1 0 0,2 3 64,-1-2 32,2 2 0,0 0 128,-1 0 0,0 0 32,1 2 0,-2-3 0,2 3 64,-2-2 96,1-1-128,-2 0-96,2-1 96,-2 1 96,-1-1 32,0-1 0,0 0-32,0 0 0,-1 0-64,-2 0 32,2-3-128,-2 0 0,-1 1 32,1-1 64,0 0-96,-1 0 0,0 2 32,2-2 0,-2-1 0,2 2 0,-3 0-96,4-1 64,-2 1 32,2 2 0,-2-1 0,2 0 0,1 1-96,1 1-128,2 0 32,-2 2 96,2 1 64,1-2-64,-2 3 64,4-1 32,-4 0 0,2-1 0,-2 0 0,0-1 64,0-1 96,-1 1-64,0-1-64,-1-1 64,0 0 64,0 0 64,0 0 32,-1-3-128,0-2-224,-3 2-96,1-2-64,0 1 64,1-1 128,-2 3 32,1-2-64,-1 1 0,1 1 128,1-2 32,-2 3 0,2-1 32,1 1-128,-2-2 0,3 3-128,0 3 32,3-3 0,0 1 64,-2 2 32,3 1 32,-1-2 0,2 1 0,0 1-96,-1-2 64,-1 2 32,0 0 64,1-1-32,-3-1-32,0-1-64,1 1 32,0-1 96,-2 1 32,0-2-32,2 2-64,-4-4 224,2 0-192,-2-1-64,0 2 0,0-3 0,-2 2 96,1-1 32,0-1-192,-1 3-64,0-2 64,2 1 96,-2 1 32,1-1 64,2 1-128,-2 1-64,2-1-96,-1 1 32,4 1-64,-1-1 64,2 1 96,-2 2 96,2-1 0,-2 0-32,3-1 32,-1 2-32,3-1-96,-3 1 0,0-1 128,-1 2 32,1-3-96,-2 2-32,1-1 32,0 0 64,0-1 0,0-1 64,-1 2-64,-1-2-32,0 0 96,0 0 0,0 0-32,0 0-64,0-2 224,0 1 160,0-1-416,-1-1-96,1 1 32,-2 1 32,2-1 64,-2-1 0,-2 2 0,2-1 64,-2 1-32,1-1 64,0 0 64,-1 1 64,0 0-32,2-1-32,-4 0-96,1 1-64,2 1 96,-1-2 0,3 2-32,-2-1-64,1 1 32,0 0 32,2 0-96,-1 0 0,1 0-32,0 0-64,0 1 0,1 1 96,3-1-64,-1 1 32,1 0 64,-1 0 64,1 2-32,0-1 64,0-1-128,-2 2-64,4-1 64,-4 0 64,2-1 0,-2-1-32,2 1-64,-3-1-32,0 0 64,1 2 64,-2-3 0,2 0-32,-2 0 96,2 0 0,-2 0 160,0-3-64,0 3-32,0-1 0,-2 0-32,2-2-64,-2-1 32,0 3-128,1-2 0,0 1 32,-3-1 64,2 0-32,-2 2 64,2-3-64,-2 2-32,2-2 32,-3 3-32,1-1-96,0 1 64,1 0 32,-1 1 64,3-3-192,0 3 32,-1-1 32,2 1 32,-2 0-64,2 0 0,-2 0-96,2 0 32,0 0 32,0 0 64,0 0 32,0 1 32,4-1-96,-2 3 64,0-1-32,2 1 0,-1-1 64,1 1 0,-1 0 0,1 2 64,-2-3-96,2 2-64,0-1 64,-1 0 64,0-1 0,-1-1-32,0 1 32,-1-1 32,0 0-96,-1 2 0,2-3 32,-2 0 64,0 0 32,0 0 96,0 0-32,0 0 64,0 0-128,0-3 0,-2 3-32,2-1 32,-1 0-128,0-2-64,-3-1 128,2 3 32,1-2-96,-2 1-32,1-1 32,-2 0 0,2 2 32,0-3 64,-1 2-96,2 0 0,-3 0 32,0 1 0,2-1-96,-2 1 64,3 0 32,0-2 0,-1 1 0,0 0 0,0 1 0,2-2 0,-1 3 0,0-2 0,-2 2 0,2-2 64,1 2-96,-2 0 0,2 0-32,-2 0 0,2-2 64,-2 2 64,1 0-96,1-3 0,0 3 96,-1 0 96,1 0-128,-2 0-96,2 0-64,-3-2 0,2 2 96,1 0 64,0-2 0,-2 2-32,2 0 32,-2 0-32,-1-2 0,2-1 0,-1 3-96,2-1 64,-3 1-32,3-1 0,-2 1 64,2 0 0,-1-1-96,1 1 0,0 0-32,0 0 96,0 0-224,1 0-64,1 0 96,1 1 64,-3-1 0,2 1 128,-1 0-64,2 2 32,-1-1 128,-2-2 32,3 2-128,0 0-32,-1 1 32,-1-1 64,0 0 0,1 0-32,0-2 32,0 3-32,-2-2 0,1-1 0,-1 2-96,3-2 0,-3 0-96,0 0-32,0 0 128,0 0 96,0 0 32,0 0 64,-3 0-64,2-2-32,1 1 32,-2 1 32,0-3-32,0 3-32,1-2-64,0 2 32,-1-2-32,2 2 0,-4 0 64,2-2 64,-3-1-32,2 3-32,3 0-64,-3-2-32,1 0 64,1 2 64,1 0 0,-2 0-32,2-2 32,-2 2-32,2 0 0,0 0 0,0 0-160,0 0 32,0 0 64,0 0 32,2 2 32,-2-2 64,2 0-96,1 2 0,0 0 32,-3-2 64,2 0-96,-1 5-64,2-5 64,-1 2 64,-2 0 0,0-2-32,2 0 32,-2 0 32,0 0-32,0 0 64,0 3-64,0-3 64,0 0 64,0 0 128,0-3-128,0 3-32,0 0-64,0-2 32,0 0-64,-2 2-32,2 0 32,0-2-32,0-1 0,-2 1-96,-1 0 64,2 2 32,-1-2 0,2-1 0,-3 1 0,1 1 0,1-1-96,1 2 64,0 0 32,-2-2 0,2 2-96,0 0 0,0 2-32,2-2 96,-1 2 0,4-1 32,-5 1 0,2 1 0,-1-1 0,2 0 0,-1 0-96,0-2 64,-1 5 32,2-3 0,-1 0 0,-1 1 0,0-2 0,1-1 0,-2 2 0,2-2 64,-2 1-32,0-1 64,0 0 64,0 0 128,0 0 0,0-1 0,-2 1-256,2-2 0,-2 1-96,1-2-64,0 3 224,-1-2 96,2 0-256,-4 2-96,2-2 96,0-1 64,-1 3 32,0 0 64,3-2-128,-3 2 0,1-2-32,1 2 0,-1 0 64,0 0 0,2-2 0,0 2 64,-1-3-96,1 3-64,0 0-32,0 0 96,0 3-64,0-3 32,0 2 0,1-2 0,-1 2 64,4 0 0,-3-2 0,4 0 0,-5 5-96,2-5 64,-1 2 96,2 0-32,-1 1-96,-2-2 32,0 1 96,2-2-32,-2 1 64,0-1-64,0 0 64,0 0-64,1-1 64,-1 1-64,0 0 64,0-2-128,0 1 0,-1-2 96,1 3 32,0-2-32,-2 0-64,2 0-64,0-1-32,0 3 128,-2-2 32,2 0 0,-3 2-64,0-2 32,3-1-128,0 3 64,-3-1 32,1 0 0,2 0 0,-1 1 0,1 0-96,0-2 64,0 2-32,0 0-64,0 0 0,1 2 96,1-1-64,1 0 32,-3 0 64,2 2 0,-1-1 0,2-2 0,-1 0 0,-2 2 0,2 0 0,-2-2 64,1 0 32,-1 0 32,0 0 64,0 0 96,0 0-128,0 0-96,0 0 32,-1 0 0,1 0-128,-2 0 32,0 0 0,-1 0 0,0-2-96,3 2 0,-3 0-96,1-2 32,2 2-608,-1 0-288,1 0-2208</inkml:trace>
  <inkml:trace contextRef="#ctx0" brushRef="#br0" timeOffset="1">51 40 3456,'0'0'1312,"0"-3"-704,0 3-704,0 0 192,0 0 32,0 0 64,0 0 0,0 0 32,2 3-128,-2-3-64,0 2 64,2-2 64,0 2 0,-1 0 64,2 0-128,-2-1-64,4 2 0,-2-2-32,1 3 64,-1-2 32,-1 1 32,2 1-64,-1-2 32,1 3 0,-1-1 32,3 0-160,-3-1 32,0 0-64,1 0 0,-3-1 128,0-2 32,3 1 32,-4-1 0,2 1 0,0-1 0,-2 0-64,0 0 32,0 0-64,0 0 64,0 0-128,0-1 0,-2 1-192,2 0 0,-2-1 32,0-1 96,0 1 64,0-3 32,-2 2-96,2-2 64,-2 2 32,4 0 64,-4-1-32,0-1-32,2 2 96,-4-2 0,1 1-32,2 1 32,-1-2-128,2 1 0,-2 2 32,2 0 0,1-1 0,0 0 64,-2 0-32,2 2-32,-1 0 96,2 0 64,0 0-224,0 0 0,0 0 0,2 0 96,-2 2 64,1 0 32,3 1-224,1-2 0,-2 2 96,1 1 128,-1-2 32,2 1 0,-2 1 32,1-2 32,-2 2-96,2 0-32,0-1-32,0-1-64,-2 1 32,2-2 32,-3 1 96,0 1 128,1-3-128,0 2-32,0-1-64,-2-1 32,2 1-64,-2 2-32,1-3-64,-1 0 32,0 0 96,0 0 32,0 0-32,0 0 32,0 0-64,0 0-32,0 0 96,0 0 0,0 0 32,-1-3 0,1 1-160,-2-1 32,0-1 0,0 2 64,-1-2-32,2 1-32,-3 0 32,1-2-32,0 3-96,1-2 64,-2 1-32,1 2 0,-1 0 128,1-3 32,2 3-32,-3-2-64,1 2 32,2-1-32,-2 2 0,2-2-160,0 2 32,1 0 0,1 0-32,3 2 128,-3 0-64,2 0 32,1 0 128,-1 0 32,1 2-128,-2-1-32,2 0 32,0 0 64,0 3-64,0-2 0,-1 0 32,0-1 0,1 0 0,-1 0 64,-2 0-32,3-2-32,-2 2 32,-1-2 32,1 0 96,0 1 128,-1-2-192,-1 1-64,2-1-32,-2 0 64,0 0-32,0 0-32,0 0 32,0 0-32,0 0 128,0 0 64,-2 0 0,2 0 32,-1-1-64,1 1 64,-2 0-128,0-2 0,1 2-32,-1-1-64,1 1 32,-2-1-32,1-2 0,0 2 0,-2 0 0,1-2 64,0-1-96,1 3-64,-1 0 64,0-3 64,3 2 0,0 2 64,-2-1-128,2 0 0,-2 1 32,2 0 0,0 0-160,0 0-32,2 0 96,-2 1 32,2 2 64,1-1 0,-2 1-96,3-2 64,-2 3 32,-1-3 0,0 2 0,1-2 64,0 2-32,0-2-32,0 0-64,-1 1 32,-1-1 96,1-1 32,-1 0-128,0 0 32,0 0 64,0 0 32,0 0 32,0 0 64,0 0 32,0 0 96,-1-1-96,1 1-64,-1-2-64,1 1 0,-2 1-128,0-1 0,-2-2 32,2 1 0,0-1 0,-2 1 0,3-1-96,-2 2 64,3-3 32,-4 2 64,4 1-32,-2 0-32,0-2 32,1 3-32,1-2-96,-1 0 0,1 2-32,0-1 96,0 1-64,0 0 32,0 0 0,1 1-64,0 1 160,3 0 32,0-2-96,-1 3-32,-2-1 32,3 2 0,-1-2 32,-2 0 0,3 0 0,-2 0 64,0-1-96,0 1 0,-2-1 96,3 0 96,-2-1-64,-1 3 0,0-3 96,0 0 32,0 0-32,0 0 32,0 0-128,0 0 0,-1 0-32,-2-3 32,2 3-64,0-1 64,1 0-64,-4-1-32,0-1-64,3 1 32,-2 0 32,-1 0 64,0-2-32,2 3 64,-2-2-128,0 0 0,-2 1 32,2 0 0,2 0 0,-1 0 0,0 2-96,2-1 64,0 1-32,1-2-64,1 2-64,0 2 32,2-1 32,0 3 64,2-3-32,-2 4 32,2-2 64,0 1 0,-1 0-96,-1-2 64,0 2-32,1-3 0,-2 2 128,0-2 32,0 2-128,-2-2 32,2 0 64,0-1 96,-2 0-64,0 0 0,0 0 32,-2 0 0,2 0-64,-2-1-64,-2 0 32,2-4-32,-2 0-96,-2 2 64,2-2 96,-1 2 32,0-1-192,-1 0 0,4 2 32,-1 0 96,-1 0 0,3 1 64,-1-1-128,0 1-64,0 1-32,2-1 0,0 1-64,0 0-32,4 0 128,-1 1 32,2 0-96,-1 2-32,2 1 0,-1-2 128,0 3-32,2-1-32,-4 2 0,2-4 0,0 2 0,-1-1 96,1-1 0,-2 1 32,0-2-288,0 0-128,-1 1-704,0-2-256</inkml:trace>
  <inkml:trace contextRef="#ctx0" brushRef="#br0" timeOffset="2">120 84 3328,'0'0'1312,"0"-6"-704,-7 6-576,7 3 352,0-6-256,0 3 0,0 0-128,-2 0 128,-2 0 64,4 3 32,-4-3 96</inkml:trace>
  <inkml:trace contextRef="#ctx0" brushRef="#br0" timeOffset="3">102 79 7072,'0'0'128,"0"0"-64,0 0-192,0 0-64,0 2-128,0 0-32,0-1 96,0 2 160,1-1 128,1 1 0,2-2 64,-4 0-64,2 3-32,0-3-64,0 1 32,0-1 32,0 0 64,-1 2-96,0-2 0,2 0 96,-2 1 96,1-2 0,-2 1 64,1-1-64,-1 0 64,0 0 0,0 0 32,0 0-128,-1-1-32,1 1 32,-2-2 0,2 1 64,-1 0 32,-2-2 32,3 2 0,-1 0-128,0-1-96,-1 0-96,0-1 32,0 1 96,0 0 32,0 1 32,0-3 128,0 3-64,0 0-96,1-1 32,1 0-96,0 2-224,-2 2-32,2 0-64,2-1 96,-2 2 64,1-1 64,1 1-32,0-1 32,0 1 64,0-1 0,-2 1-96,2 1 0,0-2-32,0 0 0,0-1 160,-2 2 32,1-2-96,0 0 32,-1-1 128,3 0 64,-3 0 64,0-1-64,0 1 32,0-1-128,-3-2 0,3 2-32,-1-1-64,0 1 32,-1 0 32,0-2 32,-2 2 32,2 1-64,0-1 32,-2-1-64,3 1 64,-2 1-64,1-1-32,0 1 32,-2-3-32,4 3 0,0-1 0,-2 1-160,2 0 32,0 0-96,0 0 0,0 1-32,2 2 0,-2-3 64,2 1 64,0 0 64,0 1 32,1-1-64,0-1 64,-1 1 32,2 3 64,-2-3-32,0-1-32,0 2 32,0-1-32,0-1 64,-2 0 96,1 3 64,-1-3 32,0 0 0,0 0 0,0-3 128,0 2-192,-1-1-96,1 2-64,-4-1 32,2 0-32,0-3 64,0 4-64,-2-3 64,2 2-128,1 0-64,-2 1 128,3-3 32,-2 2 0,0 0-64,0-1 32,0 1-32,2-1-96,0 2 0,0-2 64,0 2 0,0-1-128,-2 1 32,2 0-96,0-1 64,0 1-64,2 1-64,-2 0 64,0-1 64,2 2 96,0 0 96,0-2 64,-2 1-128,2-1-32,-1 2 32,1-2 64,-1 0 128,-1 1-64,2-1 0,-2 0 32,0 0 64,0 0-32,0 0 64,-2 0 64,2-1-64,-1 1-64,1 0 0,0 0 32,0-2-96,-2 2 0,2-1 96,-1-1-96,1-1 0,0 2 32,-2-1 0,2 0-64,-2 1-64,2 1 32,0-2-32,-2 2 0,2-1 64,0 1-96,-2-2 0,2 2 32,0-1 0,0 1 0,0 0 0,0-2 64,-2 2 32,2-2-32,-3 2 32,3-1-64,-1 1 64,1-1-128,-2 1 0,2 0 32,-1-2 64,1 2-256,0 0-32,0 0-288,0 2-160,1-2 256,1 1 160,-1 2 96,2 0 32,-1 2 96,0-2 0,0-1 32,2 0 0,-1 2 0,-2-3 0,1 1 0,0-1 0,0 0 0,0 2 64,-2-3-96,0 1 0,0-1 96,0 0 96,0 0 0,2 0 64,-2 0-64,0 0 64,0 0-64,0 0 64,0 0-64,-2 0 0,2 0-96,0 0 32,-2 0-64,2-1-32,-2 1 96,0 0-64,0-3 64,1 3-64,1 0-32,-2 0-64,2-1 32,-1 1 32,1 0 0,0 0 0,-2 0 0,2 0 0,0 0 0,-2 0 0,2 0 0,0 0 0,0 0 0,0 0 0,0 0 64,0 0 32,0 0 32,0 0-160,0 0-32,0 0 96,0 0 32,0 0 0,0 0 32,0 0 0,0 0 32,0 0-64,0 0-64,-2 0 32,2-1-32,0 1 64,0 0 32,0 0-128,-2 0 32,2-2 0,0 2 0,0-1 64,0-1 96,0 2-64,-2-2 0,2 1 96,0 0 32,-3-1-192,2 2 0,1-2-32,0 1 0,-2 1 0,2-2 64,-1 2-32,1-1 64,0 1-64,-1 0 64,-2-2-64,3 1-32,-1 1 96,-1 0 64,1-2-64,-1 2-64,0-2 64,1 2 0,-1 0-128,2-1 32,-2 1 0,0-1 0,2 1 0,-1 0 0,1 0 0,-1-2 0,1 2 0,-3 0 64,2 0-32,1 0-32,-2 0 32,2 0 32,-2-3-32,2 3-32,0 0 32,0 0-32,0-2 0,0 2 0,-3 0-96,3 0 64,0-1 32,0 1 0,-1 0-96,1 0 0,0 0-32,0 0 96,0 0-64,0 0-32,0 0-128,0 0-64,0 0 0,1 0 32,-1 1 96,3-1 64,-3 2-32,4-2 128,-3 3-64,4-1-32,-1-1 0,1 0 96,-2 3 0,3 0 32,-2-1-96,2 1 0,-2-2 64,0 0 64,-1 1 0,0-1-32,1-1 32,-2 0-32,-2 2 0,2-2 64,0 0-96,0-1 0,0 2 32,-1-2 0,-1 1 0,1-1 64,-1 0-32,0 0-32,0 0 32,3 0 32,-3 0-32,0 0-32,0 0 32,0 0 32,0 0-32,0 0-32,0 0 160,0 0 32,0 0 0,0 0 32,-3 0-64,3 0 64,0 0-128,-1 0-64,1 0 0,-1 0-32,1-1 0,-2 1 0,0 0 0,2-2 64,-2 2-96,0-1 0,0 1 32,-2-1 64,2-2-32,1 2-32,-1 1 32,1-1 32,-3-1-32,2 1-32,0-1 32,2-1-32,0 2 0,-2 1-96,-1-2 0,3 0-32,-1 2 96,1 0-160,0-1 64,0 1-96,0 0 0,0 1 128,0-1 32,0 2-32,1 1 64,-1-2-32,3 1-64,-3 0 96,2-1 0,-2 2 32,2-2 0,0 3-96,2-3 0,-3 1 64,1-1 0,-1-1 32,1 1 64,0-1 32,0 3 32,-2-3-64,0 0 32,0 0 64,0 0 64,0 0-32,-2 0-32,0 0-32,0-3 0,1 3-160,1-1 32,-2 1-64,1-1 0,-1-1 128,0 1 32,0 1-32,0-1 32,2-2-224,0 2 32,-2 0 96,-1-1 128,2-1-96,1 1-32,-2 1-64,2 0 0,-1-1 64,1 0 0,-1 1-224,-2 1 0,3 0-64,0 0 96,0 0 64,3 0-32,-2 3 32,-1-1 96,1-1-160,1 0 64,-1 1 128,2 0 64,-1-1-96,-2 1 32,2-1 0,0-1 0,-2 1 0,2 2 64,-2-3 32,2 0 96,-2 0-96,0 0 0,0 0 32,0 0 64,-2 0-32,2 0 0,0 0-32,-2 0 64,2 0-96,-2 0-64,0-3 64,2 3 64,0-1-128,0 1-96,-2 0 32,2 0 0,0-1 32,-3 1 64,2-2-32,1 2-32,-2-1 32,2-1-32,-1 0 64,0 1-32,-2 0-32,3-1 32,-3 0 32,2 1-32,-1 1-32,2-2 96,-2 1 0,1 1-128,1-2 32,-2 1 0,2 1 0,-2-2 0,0 2 64,2-2-96,-1 2-64,1-1 128,-1 1 96,1-1-96,-3 1-32,2 0-64,1-2 0,-2 2 128,2 0 32,0 0-128,-2 0 32,2 0 64,0 0 32,0-3-32,0 3-64,-3 0-64,3-2 32,-1 2 32,1 0 64,-2-1-32,2 1-32,0-1-64,-3 1 32,3 0 32,0 0 64,0-3-96,0 3 0,-2-1 32,2 0 0,-1-1 64,-1 1-32,-1 0 64,2-1-128,0 0 0,-3 1-32,2 0-64,1 1 96,-1-2 64,2-1 0,0 3-32,-3 0 32,1-2 32,1 0-32,-2 2-32,2 0-64,0-2 32,1 2 32,-3-3 0,0 1-160,1 0 32,0-2-288,-2 1-64,4-2-1376,4 1-544,-2-4-672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30T13:27:49.690"/>
    </inkml:context>
    <inkml:brush xml:id="br0">
      <inkml:brushProperty name="width" value="0.175" units="cm"/>
      <inkml:brushProperty name="height" value="0.175" units="cm"/>
      <inkml:brushProperty name="ignorePressure" value="1"/>
    </inkml:brush>
  </inkml:definitions>
  <inkml:trace contextRef="#ctx0" brushRef="#br0">6247 1981,'0'0,"5"-2,1-1,3-5,-1-1,0-1,-3 1,-1 2,-3 2,-2 2,-2 1,-3 2,-5 0,-3-1,-4-2,-4 0,-1-3,-1 1,2 1,1 1,1 3,-3 2,-2 1,-4 3,-4 1,-2 0,0 0,2 2,2 1,-2 2,1 1,-2 1,-4 2,0 2,0 1,3 1,5 0,0 4,2 4,1 3,1 3,2 0,1 0,1 1,1-1,3 0,2-1,4-2,4-1,4-1,2 4,3 1,1 1,1 0,2 1,2 1,2 2,2 0,1-1,3 0,1-1,1-2,-1-1,0-2,-1 0,1 1,2 0,3-1,6 2,4-3,4-1,0-2,-1-5,-1 0,1-1,5 0,8-2,2-2,1-3,-1-2,3-2,4-3,0-4,-3-5,-3-3,-2-3,3-3,0-2,1-2,-3-4,-6 0,-5-5,-4-5,-5-4,-1-3,-1-2,-2-2,-2-1,-1 0,-3-1,-3-2,-3-1,-2 1,-2 1,-3 1,-3-3,-4-2,-3-1,-4 1,-3 1,-1 1,-1 3,-1 0,-1 3,0 3,-1 1,1 1,1 0,0 3,-1 3,-3 2,-3 2,-4 2,-6 1,-2 0,-1 4,1 0,3 3,2-1,3 2,0 0,-1 0,0 1,1-1,-3 1,1 2,3 0,1 1,6 2,4 1,6 2,3 3</inkml:trace>
  <inkml:trace contextRef="#ctx0" brushRef="#br0" timeOffset="8681.7">6233 2094,'-1'1,"-1"0,-3 2,-2 0,-4 0,-1 1,-2 0,0 0,0 2,1 1,2 2,-1 2,-1 7,-2 7,-4 2,-6 4,-7 1,-6-1,0-1,-3-1,-1 0,-1 0,-4 0,-1 1,1-4,3-3,5-6,5-5,4-6,4-3,4-3,3-2,5 0,2-2,4 1,4 0,2-1,4 0,3-1,4-1,2-1,2-3,4-1,4-2,9 0,6-2,5 2,2-1,0-3,-1-5,0-3,0-4,2-4,0-2,-3 1,-5 2,-7 6,-6 5,-5 5,-7 5,-2 3,-4 3,-3 3,-2 0,0 0,0 2,-2 1,-3 3,-4 4,-9 4,-9 8,-7 8,-4 6,-4 3,-7 2,-6 1,-4 1,-2 0,1 0,4-3,3-6,6-7,8-5,9-7,7-6,10-4,8-5,7-4,7-3,6-4,4-4,2-2,2-1,1-1,9 1,6 1,6 2,1-3,-1-2,-1-3,-1-5,2-3,0-1,-1 1,-3 3,-5 4,-4 4,-8 3,-6 4,-6 5,-3 2,-4 2,-1 4,-4 2,-4 2,-5 3,-8 4,-7 3,-10 9,-7 9,-8 6,-9 4,-5 0,-2 1,1 0,4-3,6-4,8-6,8-5,9-8,11-7,13-10,11-8,9-6,11-5,12-5,9-7,6-5,1-3,0 1,-3 2,-3 4,-5 7,-8 3,-7 6,-10 6,-14 6,-11 7,-12 10,-13 10,-15 8,-7 7,-2 2,1-2,6-3,5-3,7-5,9-5,8-6,9-8,10-4,11-8,15-11,15-10,9-8,5-5,4-1,2 2,-4 4,-5 6,-10 5,-9 7,-11 4,-12 6,-14 5,-19 11,-22 13,-14 12,-7 6,-3 3,0 0,4-5,8-6,9-7,10-5,12-7,13-8,16-7,16-10,14-13,15-8,10-9,5-4,4-1,0 2,-4 4,-7 5,-9 8,-10 6,-9 7,-12 4,-14 8,-14 8,-20 11,-19 12,-13 11,-6 7,-2 2,2-1,8-5,8-6,12-7,12-9,15-8,15-8,16-11,15-10,14-10,9-8,6-3,3-2,-1 1,-1 2,-8 6,-8 5,-9 7,-9 6,-12 5,-13 7,-12 8,-10 4,-9 8,-9 5,-2 1,0 0,5-3,7-2,7-6,13-5,15-7,12-9,13-7,12-5,11-4,3-1,-3 1,-5 1,-8 5,-10 4,-9 4,-8 7,-9 4,-16 5,-14 5,-13 5,-8 4,-3 4,0 2,4-2,6-3,9-3,8-6,13-7,13-9,12-7,12-5,13-4,8 0,2-1,-3 3,-4 2,-5 2,-5 2,-7 2,-6 2,-7 3,-8 3,-8 4,-10 2,-18 8,-12 7,-12 7,-6 4,-4 1,3-2,5-3,9-5,13-4,13-7,15-5,15-7,15-6,17-7,12-6,5-5,0 0,-5 0,-9 3,-9 4,-8 4,-8 3,-7 3,-4 2,-4 2,-2 0,-2 0,-1 1,0 0,0-1,0 2,1 0,0-1,0 0,0 0,0 0,0-1,-2 0,-1-1,-11 0,-13 3,-9 4,-6 3,-5 5,-2 6,-2 3,-1 3,2 4,3 3,6 2,6-1,8-1,8-5,4-1,5-6,4-4,1-4,3-2,0-2,1-3,0-1,0-2,0-1,1-1,1-2,3-7,4-4,9-6,11-7,10-4,6-1,9 0,7 2,4 5,0 2,-3 5,-2 2,-5 2,-10 5,-10 2,-7 4,-8 3,-7 3,-6 2,-3 0,-5 0,-4 1,-5 0,-4 2,-2 0,-1-2,-4-2,-8 0,-9-1,-5-1,-2 2,-1-1,-3 1,-3 2,-2 2,3 2,6 1,6 1,8 2,7 3,8 0,4 1,4 0,4-1,2 0,2-2,1-1,1-2,-1-2,1 0,-1-3,1-3,-1-1,0-2,3-5,4-5,11-5,13-7,9-3,11-3,10-4,7 0,4-1,0 2,-2 5,-5 3,-8 7,-10 6,-9 5,-10 3,-8 4,-7 2,-6 3,-3 0,-3 0,-5 0,-6-2,-7 2,-6 2,-5 3,-1 0,-2 1,-5-1,-5 0,-4-2,0 1,5-1,5-1,7-1,6-2,6-1,6-1,4-1,2-1,5-1,4-3,5-2,8-2,6 0,3-2,2 0,1 2,-2 0,-3 1,-5 1,-4 2,-5 1,-1 2,-4 2,-1 3,-1 2,-1 0,-1 2,2 1,1 0,1 2,3 1,3 3,3 4,3 2,3 6,2 1,2 2,1 0,1 1,-4-2,-2 1,-2-2,-1 1,0 1,3 0,4-1,3-2,2-2,1-2,-1-3,-2-4,-4-4,-3-2,-5-3,-3-1,-5-3,-1-1,-3-1,0 0,-2-2,-1 2,1 0,-2-1,0 1,0-3,0 0,0-1,-2 0,-3-4,-6-5,-6-4,-8-8,-7-8,-4-5,-2-3,0-1,1-2,1-1,1 0,3-2,4 0,3 6,4 4,4 7,6 6,5 9,5 7,7 9,4 8,8 11,5 10,4 8,5 6,7 8,6 2,3 1,-1-3,-1-6,-4-7,-5-7,-5-8,-6-6,-5-7,-9-7,-7-3,-6-6,-5-3,-7-5,-6-6,-8-7,-10-8,-4-5,-3-2,-2-3,1-2,2 3,2 4,8 5,8 9,7 6,9 10,9 8,8 9,6 6,12 10,12 8,9 9,5 5,1 1,-2-4,-3-5,-3-6,-6-7,-8-6,-7-9,-8-6,-9-9,-9-8,-7-11,-7-10,-3-7,-4-4,-7-3,-3-1,-5-2,0 2,2 5,4 6,5 7,9 10,5 11,8 10,10 12,10 11,8 6,8 10,5 7,6 5,1 2,5-4,-3-4,-4-9,-4-6,-9-9,-8-7,-9-8,-10-10,-12-7,-11-8,-8-9,-7-6,-6-6,-5-2,-5-2,1-3,3-2,5 1,7 3,8 7,8 9,7 9,6 10,4 9,5 10,5 10,9 8,11 7,9 7,5 4,2 1,-4-2,-6-7,-7-6,-5-8,-5-11,-7-11,-7-12,-9-13,-12-11,-13-9,-7-5,-4-6,-3-1,2 1,4 6,8 8,9 8,11 10,10 10,7 8,10 10,8 9,12 8,8 8,5 4,1 1,0 0,0-1,-1-3,-4-3,-6-7,-6-5,-10-7,-8-4,-5-4,-5-2</inkml:trace>
  <inkml:trace contextRef="#ctx0" brushRef="#br0" timeOffset="10713.53">6274 2199,'0'-1,"-2"-3,0-3,-1-1,3-1,5 5,8 3,3 6,7 9,4 8,7 5,7 7,4 2,0 2,-4 1,-4 1,-6 0,-4 0,-5-3,-6-3,-4-5,-4-5,-4-8,-3-9,-3-8,-4-11,-2-11,-5-7,-8-11,-10-6,-4-3,-2 1,1 3,0 5,7 5,2 5,5 7,4 6,1 6,1 5,3 4,4 4,3 1,6 2,4 1,10 2,10 5,12 5,9 3,2 2,1 4,-3-1,-2 0,-3-1,-6-2,-5-1,-7-4,-6-1,-6-4,-5-3,-6-5,-4-4,-8-3,-4-5,-3-7,-4-6,-4-8,-5-4,-5-4,-5 0,2 0,0 3,2 4,1 4,-2 3,-1 5,-2 3,2 5,4 2,5 4,5 2,7 1,5 1,5 1,3 1,2 0,6 2,7-2,13 2,11 1,8 3,7 4,5 4,4 5,0 5,0 3,-4 5,-8 0,-7 0,-8-3,-4-1,-5-1,-3 0,-3 2,-3 0,-4 0,-2-3,-3-5,-1-5,-1-6,-2-6,-1-7,-2-8,-1-8,-1-8,-3-7,-2-6,-6-3,-5-3,-9-1,-6 0,-2 4,0 3,0 5,0 4,1 6,2 2,5 6,6 4,6 4,9 4,11 3,10 3,8 3,7 4,8 6,8 6,7 7,2 6,0 4,-4 2,-4-1,-2-2,-4-2,-3-1,-4-1,-4-3,-3-4,-5-3,-3-4,-4-5,-4-5,-1-3,-3-5,-2 0</inkml:trace>
  <inkml:trace contextRef="#ctx0" brushRef="#br0" timeOffset="13100.55">6632 2390,'0'1,"3"2,1 3,2 2,1 4,2 5,4 6,1 9,5 5,2 4,-1-1,-1-3,-1-4,-4-5,-3-4,-2-5,-4-7,-1-4,-2-7,-2-8,-2-7,-2-9,-4-8,-3-5,-3-5,-3 1,-1 2,1 1,1 2,2 0,0 0,2 1,-1 1,-1 3,-3 3,-4 4,-1 5,-3 4,-1 2,-1 1,0 1,2-1,3 2,4 0,2 0,4 1,1 1,-1-1,0-2,-4 0,-5-1,-9-1,-6 1,-2 0,2 2,2 2,2 3,2 0,3 1,0 1,2-1,0 0,-1 1,0 1,-1 1,2 2,2 3,2 1,1 3,2-2,0 0,-1 0,2 1,-1 2,-1 1,-3 2,-1 2,-1 0,0 1,1-1,4 1,1-3,6-1,2-3,3 0,1-1,3-3,1 0,0-2,1 0,0-1,0 0,1 0,0 0,0-1,0-1,0 1,1-1,1-1,0-2,3-3,6-2,9-4,11-4,9-2,8-5,6-3,5 1,-1-2,-2 1,-2 1,-6 2,-5 5,-5 4,-4 7,-2 5,-3 5,-2 4,-3 3,-3 0,-2 1,-5-1,-1-1,-4-1,-1-1,-2-1,-3-2,-1-1,-1-1,-1-3,0 0,-2-2,-1-1,-3-2,-2 0,-4-1,-4-1,-4-1,-4 1,-2 3,-4 2,-1 4,-2 2,-3 3,-4 5,-3 3,-2 6,-2 5,-1 5,-2 4,-1 3,1 3,3 1,5-3,8-5,6-5,7-6,7-3,4-4,4-4,2-2,3-4,0-3,0-3,1-2,0 0,1-2,0-2,3-4,7-9,8-6,8-6,9-4,5-2,5 1,7 1,5 3,3 3,-3 3,-3 3,-2 2,-3 4,-5 4,-2 3,-5 3,-5 3,-5 4,-4 3,-3 3,-4 2,-2 2,-1 0,-1 0,-2-3,-4 0,-2-3,-2 0</inkml:trace>
  <inkml:trace contextRef="#ctx0" brushRef="#br0" timeOffset="14610.34">5937 2629,'0'2,"3"1,0-1,0 1,-1-1,-1 0,0-2,-1 1,-1 0,0 2,-2 3,-1 2,-1 4,0 3,0 4,1 2,1 3,0 1,3-3,-1-1,1-4,0-3,0-3,0-2,1-2,2-3,1-2,-2-1,1-1,-2 0</inkml:trace>
  <inkml:trace contextRef="#ctx0" brushRef="#br0" timeOffset="15316.51">6227 2658,'-2'1,"-1"2,-2 3,-1 6,-3 2,0 6,2 4,1 4,0 4,2 1,1-2,2-4,2-6,2-5,0-5,-1-6,0-2</inkml:trace>
  <inkml:trace contextRef="#ctx0" brushRef="#br0" timeOffset="16315.68">6031 3180,'1'-2,"0"1,1 0,0-1,2 4,0 2,2 4,1 1,3 2,0 1,4-2,3-4,4-5,3-4,4-3,1-3,2-5,-3-1,-3-3,-2-2,-4 1,-3 0,-3 3,-3 2,-2 2,-1 3,-3 2,-1 1,-1 1,2 2,0 0,-1 2,0 1,-2-1</inkml:trace>
  <inkml:trace contextRef="#ctx0" brushRef="#br0" timeOffset="17924.83">5802 3405,'-2'-1,"1"-2,-1-2,0-3,-2 1,1-2,-1 2,0 1,0 3,-2 2,-3 3,-3 4,-6 3,-5 2,-3 2,-3 2,-1 2,2 3,2 1,2 2,2 0,-1-2,-1 0,-3 0,-1 0,1 1,0 3,0 3,4 5,0 3,3 1,3 0,4 4,1 5,3 4,2 3,1-2,0-2,0 0,0 0,0-1,2-2,2-1,2-3,1-3,2-3,0-2,0 1,-1-1,0 1,0 0,1-1,-3-3,2-3,-2-4,1-3,0-4,1-1,-1-2,0 0,-1-1,1 1,-1-1,0 0,0-1,0-1,0-2,-1-2,1-1,0-3,0-2,0-2,0 0,0-1,0 1</inkml:trace>
  <inkml:trace contextRef="#ctx0" brushRef="#br0" timeOffset="18758.45">6483 3447,'1'0,"1"0,2 0,3 1,4 2,3 1,2 3,4 3,0 2,1 5,0 4,0 4,2 4,2 5,3 4,3 6,1 5,-1 4,-3 4,-1 1,-5 3,-3-2,-3-2,-4 3,-2 3,-4 0,-1-3,-1 2,-2 2,-1 1,0-2,-1-4,-1-6,1-3,1-2,0 0,1-2,-2 0,1-4,0-6,-1-7,0-6,0-6,0-6,0-5,0-4,0-2,0 0</inkml:trace>
  <inkml:trace contextRef="#ctx0" brushRef="#br0" timeOffset="19444.83">5424 4921,'0'1,"0"2,0 2,3 5,1 2,3 2,1 1,1-1,2 0,3-2,8-1,13-1,8 1,9 0,12-2,8 0,9-2,7-2,2-1,2-2,2-2,1 0,-1 0,1-1,-1 0,-7 2,-12 0,-10 0,-13 0,-13 0,-10 0,-9 0,-9 1,-4 0,-3-1,-3 0,-1-1,-2 0</inkml:trace>
  <inkml:trace contextRef="#ctx0" brushRef="#br0" timeOffset="21313.24">5741 3462,'-2'0,"-1"0,-3 1,-5 2,-5 2,-7 4,-3 1,-4 2,-2 2,-4-1,-9 1,-7-1,0 0,1-1,0-1,-3 0,-2-1,1-1,1-1,6 1,2 2,1 0,0 2,0-1,2-1,3 0,6-1,5-1,6 0,5-1,4 0,3-2,2-1,2-1,1-2,0-2,0-2,1-2,-1-1,0-1,-4-3,-1-2,-5-2,-3-3,-2 0,-4-2,-1-3,0-1,2-4,1-4,2-2,2-2,-2-2,-8-4,-5-5,-6-2,0-3,1 2,2-1,0 3,1 1,1 4,1 3,3 5,2 3,3 5,3 1,3 5,2 2,4 2,3 4,4 3,1 2,4 1,1 2,3 0,-1 2,1 0</inkml:trace>
  <inkml:trace contextRef="#ctx0" brushRef="#br0" timeOffset="23559.74">24 1643,'-3'-3,"-2"0,-1 0,1 3,1 4,3 6,5 6,3 5,6 4,4 3,3 3,3 7,2 8,1 6,-1 0,1 8,2 9,2 4,1 3,1 5,3-1,0-1,0-1,-3-3,0 0,-2-3,2 1,2 1,3 0,2-2,-3-4,-3-2,-5-1,-5 0,-3-1,-3-4,0-2,1-3,0-2,0-1,2-2,-1-4,1-6,0-4,1-7,-1-6,0-5,-5-7,-4-3,-4-4,-4-4</inkml:trace>
  <inkml:trace contextRef="#ctx0" brushRef="#br0" timeOffset="24341.25">1097 3849,'0'2,"1"0,4-1,5-4,4-4,7-2,6-4,6-5,4-3,3-4,6-1,6-1,4 0,6 0,6-3,4-5,1-4,3-2,5 1,2 0,4-1,3-4,1-4,-1 0,2 1,0 1,0 0,3-1,-1-3,-2 0,1 1,2 2,0-1,1-1,0-2,-5-1,1 2,-1 2,5 0,5-6,1-2,-2 0,-3 5,-1 3,-5 5,-5 0,-6 2,-4 0,-5 0,-4 1,-7 5,-8 3,-8 4,-10 8,-12 6,-9 7,-6 4</inkml:trace>
  <inkml:trace contextRef="#ctx0" brushRef="#br0" timeOffset="25509.37">111 1615,'1'-1,"2"-1,3 0,4-3,2 0,-1 0,2 0,-1 0,-2 0,-1-1,1-1,3 0,10-3,9-3,9-6,6-6,9-7,6-5,8-3,9-2,6-3,3 0,6-3,4-2,9 0,2 0,1 3,-2-1,-1-1,-6 0,-3-1,-5 5,-3 3,-5 3,-2 2,-2 0,-3 1,-3 2,-5 2,-4 2,0 2,-1 3,-4 1,-7 5,-3 1,-1 0,2-1,2-3,1-2,-1-3,4-2,3-2,2-1,-3 1,1 4,0 2,-2 4,-2 4,-4 4,-7 4,-8 4,-6 0,-7 3,-5 0,-6 2,-6 0,-3 0,-4 0</inkml:trace>
  <inkml:trace contextRef="#ctx0" brushRef="#br0" timeOffset="26164.28">3770 0,'0'0,"0"0,0 0,2 1,0 2,3 3,-1 2,3 4,2 3,4 6,1 4,5 6,3 3,0 2,2 3,-1 1,-2 7,-3 3,0 4,-3 0,3 0,2 0,3 2,6 1,3 1,1-1,0 3,0 4,-2 3,2 1,1 1,1 0,1 1,0-3,0-1,-3-1,-3-1,-6-3,-1-5,-3-3,0-7,1-3,0-4,1-4,1-2,1-5,-6-5,-4-8,-5-6,-3-5</inkml:trace>
  <inkml:trace contextRef="#ctx0" brushRef="#br0" timeOffset="51011.16">6477 3532,'-2'0,"-2"2,-2-1,-3 2,0-1,2 3,3-3,2 3,6-1,5 1,7-1,9 3,4 0,3 0,1 3,1-1,9 1,5-1,3 1,1 1,-1 3,0 4,2 3,-1 1,-1 3,-3 1,-5-1,-1-2,-1-2,0-3,1-1,-1-4,-3-2,-5-2,-5-3,-7-1,-4-1,-5-2,-4 0,-1-2,-3 1,-1-1,0 0,-1-1,-1 1,-1 0,0 0,0 0,0 0,0 0,0 0,0 1,0 2,0 4,-2 5,-4 7,-2 7,-2 3,-2 6,-3 2,-4 1,-1 3,-2 1,-3 4,-2 1,2 0,1 0,3-1,1 1,1 1,-2 0,0 0,-6-1,0 0,-2-2,-2 0,1 3,3-1,3-1,4-6,4-7,4-7,3-8,2-5,4-4,0-3,1-2,1-1,-1-2,2 0,-1-1,1 0,0 0,0-1,0 1,1 0,-1 0,0 0,0 0,0-1,0 1,0 1,0-1,-2 0,1 0,-1 0,1 0,0 0,1 0,0 0,0 0,0 0,0 0,-2 0,1 0,0 0,-1 0,1-1,1-2,1-1,1-2,-1-2,0 1,0 1,0 1,-1 3,0 2,0 0,-1 5,-3-1,-7 2,-7-1,-9 2,-4 0,-3-1,2-1,3-3,5-1,3-2,6 0,5 0,4-1,2 0,6 0,5-1,8-2,5-2,7 1,3 2,0 3,-1 2,-3 1,-6 2,-6 0,-7 0,-7 0,-7 0,-7 0,-4-2,-4 1,-3-2,3 0,1-3,4 2,3-2,3 2,4-1,2 1,4-1,3 1,2 0,4 2,6-1,6 2,6 0,4 1,0 1,2 5,1 4,5 6,1 2,3 1,-1-1,-6-3,-10-7,-9-4,-7-3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30T13:34:30.637"/>
    </inkml:context>
    <inkml:brush xml:id="br0">
      <inkml:brushProperty name="width" value="0.175" units="cm"/>
      <inkml:brushProperty name="height" value="0.175" units="cm"/>
      <inkml:brushProperty name="ignorePressure" value="1"/>
    </inkml:brush>
  </inkml:definitions>
  <inkml:trace contextRef="#ctx0" brushRef="#br0">22067 1900,'0'0,"0"0,0 0,-2-2,-2 0,-3-2,0 0,-2 0,-2 2,0 0,-6 2,-4 1,-5 3,-5 0,-5 4,-2 2,-2 0,0 2,2 2,5 1,4-1,5 1,3-1,2 2,0 0,1 0,-2 1,-3 3,-1 5,1 5,1 4,6 3,6 2,7 2,9 1,10-3,5-1,4-7,1-4,-2-7,-4-6,-3-4,-2-3,-1-1,-1 1,0-1,0-2,0 1,-2-2,0 1,-2-4,-3-2,-3 1,-4-3,-2 1,-2-2,-4 0,0 2,-1-2,0 1,-1 3,-1-1,-6 1,-9 0,-11 0,-11 1,-6 1,-1 2,4 0,6 3,4 3,2 7,0 9,-2 3,0 5,-5 6,-2 4,-1 2,5-2,5-2,8-3,8 0,8 3,8 4,9 2,8 3,8 1,7-3,9-2,8-7,7-5,0-8,-4-4,-4-5,-6-2,-2-3,-4-2,-2-4,-2-3,0-4,0-3,-2-3,-3-2,-3-3,-4-1,-6 0,-6 1,-4-1,-4 2,-4 1,0 1,-3 5,-3 2,2 4,-2 3,2 2,3 1,2-1,2 2,1-2,1 2,2 2,0 6,0 5,2 11,1 8,1 8,2 3,1-3,0-3,2-4,3 1,4 1,4 2,6 1,8 1,9 2,11-2,3-3,0-5,0-5,3-8,9-5,8-7,2-6,-2-4,-2-4,-2-3,2-3,1-4,-3-5,-6 0,-7-4,-8-2,-8-3,-8-3,-10-1,-5 0,-6 0,-4 4,-3 3,-3 2,-1 1,0 4,0 2,0 3,1 3,-1 3,1 3,0 3,1 4,1 4,2 5,1 5,-1 6,3 2,3 3,5-2,7-3,14 0,12-4,8-2,2-4,2 2,6-1,8-1,5-5,2-6,0-3,3-2,4-6,3-5,-3-3,-7-2,-2-5,-1-4,-4-1,-4-4,-7-3,-7-5,-9-2,-7-1,-9 0,-7 2,-6 5,-4 5,-7 6,-2 4,-5 3,0 4,-3 5,1 1,0 3,1 1,0 3,1 0,2 3,1 3,2 2,0 4,2 4,2 4,4 3,4 1,7-1,8 0,9 0,8 0,3 1,1-1,-1-2,4-2,6-4,10-3,1-4,-3-4,-6-2,-2-1,5-3,3-2,4-3,-4 1,-4-5,-6-4,-3-6,-1-6,-4-4,-5-4,-3-1,-5-2,-4 1,-5-2,-3 0,-5 0,-4 0,-8 2,-6 1,-6 1,-5 1,-4 2,-3 5,-2 2,-1 4,0 2,2 7,3 2,4 4,2 2,4 5,3 2,3 2,4 3,5 4,3 0,4 4,6 1,3 1,0-2,0-2,-5-1,-1-5,3-4,4-6,3-4,3-4,3-3,-1-3,-3-5,-2-4,-4-5,-3-8,-4-4,-2-5,-6-2,-4-4,-5-2,-7-2,-3-3,-5-3,-4 0,-5-1,-5 2,-6 2,-2 4,-4 3,-3 1,1 2,1 3,-1 5,-3 5,-6 5,-3 6,-6 5,2 4,4 4,6 3,6 2,6 6,8 3,5 0,7 2,4 0,3 0,2-2,1-1,1-1,1-1,1-1,-1-1,2-4,1-3,-1-4,0-3,-1-2,0 1,1-1,1-5,0-3,2-7,-2-4,-2-6,-2-6,-2-1,-1 4,1 4,-3 5,-4 0,-5-1,-6-2,-4 0,-4 0,-7 1,-4-1,-6 3,-1 5,2 3,1 8,-4 7,-2 9,-6 5,-4 4,1 6,2 6,7 7,6 9,6 5,2 3,2-1,0 1,1-1,1 3,7-2,4-3,6-2,6-4,4-4,3-5,2-5,1-5,0-5,0-4,-2-2,-2-4,-3-5,-3-4,-4-4,-4-3,-3-3,-3-4,-4-2,0-1,1 2,1 1,2 1,-2-2,-4 0,-6 2,-3 1,-6 3,-4 4,-2 6,1 6,4 3,1 2,2 4,0-1,-3 3,-1 2,-2 4,-1 1,2 2,5 1,6 1,8-2,5 2,7 1,4 5,3 4,3 2,1 1,2-1,0-3,2-4,0-3,1-6,0-6,1-3,-3-3,0-2,0-3,0-3,1-7,-1-5,-3-3,1-5,-2 0,-3-1,-3-1,-5-2,-6 1,-6 2,-6-2,-3 0,-2 0,-1-1,1 1,4-2,3 3,2 1,-1 5,-1 3,-2 4,-3 4,1 4,-1 3,2-1,3 3,1 3,4 2,4 4,4 2,2 5,3 4,3 3,1 3,1 2,2 1,1-2,1 0,3-2,0-3,0-4,0-3,1-3,-1-4,0-1,0-3,1-1,-1-1,1-1,-1 1,1-1,-1 1,0-1,1 1,0-2,1-1,-1-2,-1-1,-1-1,-2-1,-3-3,-2-1,-2 0,-1-2,-2-1,-2-1,-3 1,0 0,-1 0,-1 0,-1 1,0 0,-3 2,1 0,2 3,4 1,1 2,3 4,3 1,2 4,2 1,1 1,1 2,-1 0,2-1,1 0,1 0,2 0,2-2,0-2,0-1,0 2,2-2,0 0,1 1,-1-1,-1 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1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28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42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922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160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691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8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026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428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607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2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FCD7F-1BAC-47C2-A430-B6B12B78DF4E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6AE40-965A-4DCE-928D-F30197D386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6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21.dk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customXml" Target="../ink/ink1.xml"/><Relationship Id="rId2" Type="http://schemas.openxmlformats.org/officeDocument/2006/relationships/image" Target="../media/image1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1.jpeg"/><Relationship Id="rId16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microsoft.com/office/2007/relationships/hdphoto" Target="../media/hdphoto3.wdp"/><Relationship Id="rId15" Type="http://schemas.openxmlformats.org/officeDocument/2006/relationships/image" Target="../media/image19.png"/><Relationship Id="rId10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customXml" Target="../ink/ink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52A4638-30B5-4C26-B43B-FAA5A8EC0ABB}"/>
              </a:ext>
            </a:extLst>
          </p:cNvPr>
          <p:cNvSpPr txBox="1"/>
          <p:nvPr/>
        </p:nvSpPr>
        <p:spPr>
          <a:xfrm>
            <a:off x="441960" y="2608600"/>
            <a:ext cx="5590006" cy="523220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800" dirty="0">
                <a:latin typeface="Arial Black"/>
              </a:rPr>
              <a:t>Vejledning til lærerne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432D191-3798-45F8-9010-7D9723E368C3}"/>
              </a:ext>
            </a:extLst>
          </p:cNvPr>
          <p:cNvSpPr txBox="1"/>
          <p:nvPr/>
        </p:nvSpPr>
        <p:spPr>
          <a:xfrm>
            <a:off x="441960" y="3216344"/>
            <a:ext cx="605028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latin typeface="Berlin Sans FB" panose="020E0602020502020306" pitchFamily="34" charset="0"/>
              </a:rPr>
              <a:t>Alle tegninger og tekster kan udskiftes, så det passer dig.</a:t>
            </a:r>
          </a:p>
          <a:p>
            <a:endParaRPr lang="da-DK" sz="1400" dirty="0">
              <a:latin typeface="Berlin Sans FB" panose="020E0602020502020306" pitchFamily="34" charset="0"/>
            </a:endParaRPr>
          </a:p>
          <a:p>
            <a:r>
              <a:rPr lang="da-DK" sz="1400" dirty="0">
                <a:latin typeface="Berlin Sans FB" panose="020E0602020502020306" pitchFamily="34" charset="0"/>
              </a:rPr>
              <a:t>FORBEREDELSE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Udskift alle de </a:t>
            </a:r>
            <a:r>
              <a:rPr lang="da-DK" sz="1400" dirty="0" err="1">
                <a:highlight>
                  <a:srgbClr val="FFFF00"/>
                </a:highlight>
                <a:latin typeface="Berlin Sans FB" panose="020E0602020502020306" pitchFamily="34" charset="0"/>
              </a:rPr>
              <a:t>overstregne</a:t>
            </a:r>
            <a:r>
              <a:rPr lang="da-DK" sz="1400" dirty="0">
                <a:highlight>
                  <a:srgbClr val="FFFF00"/>
                </a:highlight>
                <a:latin typeface="Berlin Sans FB" panose="020E0602020502020306" pitchFamily="34" charset="0"/>
              </a:rPr>
              <a:t> steder</a:t>
            </a:r>
            <a:r>
              <a:rPr lang="da-DK" sz="1400" dirty="0">
                <a:latin typeface="Berlin Sans FB" panose="020E0602020502020306" pitchFamily="34" charset="0"/>
              </a:rPr>
              <a:t> med jeres egen info.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Side 2-5 printes på begge sider og klipses sammen.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Gennemgå arket med eleverne. Det er dem, der skal udfylde det. Dem, der skal være eksperter på det.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Hold positivt fokus på det, de giver ”tommel ned”. Måske er de ikke opmærksomme på det. Måske er de ved at øve sig på det. Tal om de tre niveauer: 1) Det er det nemt. 2) Det der kræver en indsats. 3) Det der måske kæver hjælp fra andre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De tre tegninger er gode, fordi de meget tydeligt viser elevens centrale opfattelser.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Eleverne får side 2-5 med hjem.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Arket afleveres inden samtalen til teamet.</a:t>
            </a:r>
          </a:p>
          <a:p>
            <a:endParaRPr lang="da-DK" sz="1400" dirty="0">
              <a:latin typeface="Berlin Sans FB" panose="020E0602020502020306" pitchFamily="34" charset="0"/>
            </a:endParaRPr>
          </a:p>
          <a:p>
            <a:endParaRPr lang="da-DK" sz="1400" dirty="0">
              <a:latin typeface="Berlin Sans FB" panose="020E0602020502020306" pitchFamily="34" charset="0"/>
            </a:endParaRPr>
          </a:p>
          <a:p>
            <a:r>
              <a:rPr lang="da-DK" sz="1400" dirty="0">
                <a:latin typeface="Berlin Sans FB" panose="020E0602020502020306" pitchFamily="34" charset="0"/>
              </a:rPr>
              <a:t>UNDER SAMTALE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Side 6-9 printes og lægges frem til mødet.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Side 6-8 gennemgås først. Det er dagsorden.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Samtalearket, som eleven har udfyldt ligger foran eleven.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Først skal eleven fortælle om det, der går godt. De voksne supplerer.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Så skal eleven fortælle om det, der er svært. Her er det vigtigt at tale positivt om det. Det er de steder, der kræver ekstra opmærksomhed, kærlighed, indsats eller hjælp.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Til sidst fortæller eleven om det, han eller hun ønsker.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Eleven taler ud fra samtalearket. Viser de forskellige tommelfingre og tegningerne på bagsiden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400" dirty="0">
                <a:latin typeface="Berlin Sans FB" panose="020E0602020502020306" pitchFamily="34" charset="0"/>
              </a:rPr>
              <a:t>Lærerne noterer pointer og aftaler på side 9</a:t>
            </a:r>
          </a:p>
          <a:p>
            <a:pPr marL="342900" indent="-342900">
              <a:buFont typeface="+mj-lt"/>
              <a:buAutoNum type="arabicPeriod"/>
            </a:pPr>
            <a:endParaRPr lang="da-DK" sz="1400" dirty="0">
              <a:latin typeface="Berlin Sans FB" panose="020E0602020502020306" pitchFamily="34" charset="0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78B312E-A36F-4D76-8075-A7AB114F4307}"/>
              </a:ext>
            </a:extLst>
          </p:cNvPr>
          <p:cNvSpPr txBox="1"/>
          <p:nvPr/>
        </p:nvSpPr>
        <p:spPr>
          <a:xfrm>
            <a:off x="506730" y="218539"/>
            <a:ext cx="5920740" cy="2185214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da-DK" sz="1500" dirty="0"/>
              <a:t>Tillykke med dit samtaleark. Jeg ønsker, at arket kan være med til at skabe en mere elevledet skole/hjem-samtale.</a:t>
            </a:r>
          </a:p>
          <a:p>
            <a:r>
              <a:rPr lang="da-DK" sz="1500" dirty="0"/>
              <a:t>Få mange flere ideer fra min undervisning på </a:t>
            </a:r>
            <a:r>
              <a:rPr lang="da-DK" sz="1500" dirty="0">
                <a:hlinkClick r:id="rId2"/>
              </a:rPr>
              <a:t>www.edu21.dk</a:t>
            </a:r>
            <a:endParaRPr lang="da-DK" sz="1500" dirty="0"/>
          </a:p>
          <a:p>
            <a:endParaRPr lang="da-DK" dirty="0"/>
          </a:p>
          <a:p>
            <a:r>
              <a:rPr lang="da-DK" sz="11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'</a:t>
            </a:r>
            <a:r>
              <a:rPr lang="da-DK" sz="1100" b="0" i="1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Al kopiering, analogt og digitalt, af dette materiale eller dele deraf er tilladt i henhold til undervisningsinstitutionens aftale med </a:t>
            </a:r>
            <a:r>
              <a:rPr lang="da-DK" sz="1100" b="0" i="1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Copydan</a:t>
            </a:r>
            <a:r>
              <a:rPr lang="da-DK" sz="1100" b="0" i="1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Tekst &amp; Node. Kopiering, der går ud over begrænsningsreglerne i aftalen med </a:t>
            </a:r>
            <a:r>
              <a:rPr lang="da-DK" sz="1100" b="0" i="1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Copydan</a:t>
            </a:r>
            <a:r>
              <a:rPr lang="da-DK" sz="1100" b="0" i="1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Tekst &amp; Node, kan alene finde sted efter forudgående aftale med licensgiver’.</a:t>
            </a:r>
          </a:p>
          <a:p>
            <a:endParaRPr lang="da-DK" sz="1100" b="1" dirty="0"/>
          </a:p>
          <a:p>
            <a:r>
              <a:rPr lang="da-DK" b="1" dirty="0"/>
              <a:t>Mange hilsener fra Josefine Jack Eiby.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0D33CD0-723C-BD49-3A29-0B4B2324D69D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339877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B75D2EF9-64C8-4D26-914F-C59558C263AC}"/>
              </a:ext>
            </a:extLst>
          </p:cNvPr>
          <p:cNvSpPr txBox="1"/>
          <p:nvPr/>
        </p:nvSpPr>
        <p:spPr>
          <a:xfrm>
            <a:off x="388450" y="280719"/>
            <a:ext cx="29548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latin typeface="Berlin Sans FB Demi" panose="020E0802020502020306" pitchFamily="34" charset="0"/>
              </a:rPr>
              <a:t>Samtaleark</a:t>
            </a:r>
          </a:p>
          <a:p>
            <a:r>
              <a:rPr lang="da-DK" dirty="0">
                <a:latin typeface="Berlin Sans FB Demi" panose="020E0802020502020306" pitchFamily="34" charset="0"/>
              </a:rPr>
              <a:t>Afleveres </a:t>
            </a:r>
            <a:r>
              <a:rPr lang="da-DK" dirty="0">
                <a:highlight>
                  <a:srgbClr val="FFFF00"/>
                </a:highlight>
                <a:latin typeface="Berlin Sans FB Demi" panose="020E0802020502020306" pitchFamily="34" charset="0"/>
              </a:rPr>
              <a:t>INDSÆT DATO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BBA5AF3-3203-4C88-9598-60D9C6B8FBB5}"/>
              </a:ext>
            </a:extLst>
          </p:cNvPr>
          <p:cNvSpPr txBox="1"/>
          <p:nvPr/>
        </p:nvSpPr>
        <p:spPr>
          <a:xfrm>
            <a:off x="3514727" y="299820"/>
            <a:ext cx="155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erlin Sans FB Demi" panose="020E0802020502020306" pitchFamily="34" charset="0"/>
              </a:rPr>
              <a:t>Navn: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7A2EBFD-1E0A-43E2-B628-8099C4260DB4}"/>
              </a:ext>
            </a:extLst>
          </p:cNvPr>
          <p:cNvSpPr txBox="1"/>
          <p:nvPr/>
        </p:nvSpPr>
        <p:spPr>
          <a:xfrm>
            <a:off x="590843" y="1243780"/>
            <a:ext cx="5628060" cy="789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00" b="1" dirty="0">
                <a:latin typeface="Berlin Sans FB" panose="020E0602020502020306" pitchFamily="34" charset="0"/>
              </a:rPr>
              <a:t>Kære forældre og elever i </a:t>
            </a:r>
            <a:r>
              <a:rPr lang="da-DK" sz="1300" b="1" dirty="0">
                <a:highlight>
                  <a:srgbClr val="FFFF00"/>
                </a:highlight>
                <a:latin typeface="Berlin Sans FB" panose="020E0602020502020306" pitchFamily="34" charset="0"/>
              </a:rPr>
              <a:t>INDSÆT KLASSE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 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Nu starter vi et mere koncentreret hjem/</a:t>
            </a:r>
            <a:r>
              <a:rPr lang="da-DK" sz="1300" dirty="0" err="1">
                <a:latin typeface="Berlin Sans FB" panose="020E0602020502020306" pitchFamily="34" charset="0"/>
              </a:rPr>
              <a:t>skole-forløb</a:t>
            </a:r>
            <a:r>
              <a:rPr lang="da-DK" sz="1300" dirty="0">
                <a:latin typeface="Berlin Sans FB" panose="020E0602020502020306" pitchFamily="34" charset="0"/>
              </a:rPr>
              <a:t>.</a:t>
            </a: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r>
              <a:rPr lang="da-DK" sz="1300" dirty="0">
                <a:latin typeface="Berlin Sans FB" panose="020E0602020502020306" pitchFamily="34" charset="0"/>
              </a:rPr>
              <a:t>Udgangspunktet er elevernes stemme. Det er deres oplevelse af skolen, vi er optagede af. De er hovedpersonen, og derfor må al samtale starte med dem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Fokus er på elevernes trivsel, deres styrker, udfordringer og tiltag gennem de næste måneder.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 </a:t>
            </a:r>
          </a:p>
          <a:p>
            <a:r>
              <a:rPr lang="da-DK" sz="1300" b="1" dirty="0">
                <a:latin typeface="Berlin Sans FB" panose="020E0602020502020306" pitchFamily="34" charset="0"/>
              </a:rPr>
              <a:t>Den elevcentrerede samtale foregår således:</a:t>
            </a:r>
          </a:p>
          <a:p>
            <a:pPr marL="171450" indent="-171450" fontAlgn="ctr">
              <a:buFont typeface="Arial" panose="020B0604020202020204" pitchFamily="34" charset="0"/>
              <a:buChar char="•"/>
            </a:pPr>
            <a:r>
              <a:rPr lang="da-DK" sz="1300" dirty="0">
                <a:latin typeface="Berlin Sans FB" panose="020E0602020502020306" pitchFamily="34" charset="0"/>
              </a:rPr>
              <a:t>Samtalen varer 20 minutter </a:t>
            </a:r>
            <a:r>
              <a:rPr lang="da-DK" sz="1300" dirty="0" err="1">
                <a:latin typeface="Berlin Sans FB" panose="020E0602020502020306" pitchFamily="34" charset="0"/>
              </a:rPr>
              <a:t>incl</a:t>
            </a:r>
            <a:r>
              <a:rPr lang="da-DK" sz="1300" dirty="0">
                <a:latin typeface="Berlin Sans FB" panose="020E0602020502020306" pitchFamily="34" charset="0"/>
              </a:rPr>
              <a:t>. goddag og farvel</a:t>
            </a:r>
          </a:p>
          <a:p>
            <a:pPr marL="171450" indent="-171450" fontAlgn="ctr">
              <a:buFont typeface="Arial" panose="020B0604020202020204" pitchFamily="34" charset="0"/>
              <a:buChar char="•"/>
            </a:pPr>
            <a:r>
              <a:rPr lang="da-DK" sz="1300" dirty="0">
                <a:latin typeface="Berlin Sans FB" panose="020E0602020502020306" pitchFamily="34" charset="0"/>
              </a:rPr>
              <a:t>Samtalen foregår i klassen</a:t>
            </a:r>
          </a:p>
          <a:p>
            <a:pPr marL="171450" indent="-171450" fontAlgn="ctr">
              <a:buFont typeface="Arial" panose="020B0604020202020204" pitchFamily="34" charset="0"/>
              <a:buChar char="•"/>
            </a:pPr>
            <a:r>
              <a:rPr lang="da-DK" sz="1300" dirty="0">
                <a:latin typeface="Berlin Sans FB" panose="020E0602020502020306" pitchFamily="34" charset="0"/>
              </a:rPr>
              <a:t>Eleven, forælder (en eller begge), </a:t>
            </a:r>
            <a:r>
              <a:rPr lang="da-DK" sz="1300" dirty="0">
                <a:highlight>
                  <a:srgbClr val="FFFF00"/>
                </a:highlight>
                <a:latin typeface="Berlin Sans FB" panose="020E0602020502020306" pitchFamily="34" charset="0"/>
              </a:rPr>
              <a:t>INDSÆT PERSONALE</a:t>
            </a:r>
            <a:r>
              <a:rPr lang="da-DK" sz="1300" dirty="0">
                <a:latin typeface="Berlin Sans FB" panose="020E0602020502020306" pitchFamily="34" charset="0"/>
              </a:rPr>
              <a:t> deltager</a:t>
            </a:r>
          </a:p>
          <a:p>
            <a:pPr marL="171450" indent="-171450" fontAlgn="ctr">
              <a:buFont typeface="Arial" panose="020B0604020202020204" pitchFamily="34" charset="0"/>
              <a:buChar char="•"/>
            </a:pPr>
            <a:r>
              <a:rPr lang="da-DK" sz="1300" dirty="0">
                <a:latin typeface="Berlin Sans FB" panose="020E0602020502020306" pitchFamily="34" charset="0"/>
              </a:rPr>
              <a:t>Eleven fortæller om tre områder: Det gode, det udfordrende og ønsker om udvikling. Vi tager udgangspunkt i eleven, der fortæller om samtalearket. De voksne stiller uddybende spørgsmål og supplerer</a:t>
            </a:r>
          </a:p>
          <a:p>
            <a:pPr marL="171450" indent="-171450" fontAlgn="ctr">
              <a:buFont typeface="Arial" panose="020B0604020202020204" pitchFamily="34" charset="0"/>
              <a:buChar char="•"/>
            </a:pPr>
            <a:r>
              <a:rPr lang="da-DK" sz="1300" dirty="0">
                <a:latin typeface="Berlin Sans FB" panose="020E0602020502020306" pitchFamily="34" charset="0"/>
              </a:rPr>
              <a:t>Lærerne laver opsamling af tiltag og mål i samarbejde med elev og forældre til mødet med udgangspunkt i de tre farvede stjerner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 </a:t>
            </a:r>
          </a:p>
          <a:p>
            <a:r>
              <a:rPr lang="da-DK" sz="1300" b="1" dirty="0">
                <a:latin typeface="Berlin Sans FB" panose="020E0602020502020306" pitchFamily="34" charset="0"/>
              </a:rPr>
              <a:t>Jeres forberedelse: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Hjemme skal I tale med jeres barn og udfylde samtalearket og aflevere det inden </a:t>
            </a:r>
            <a:r>
              <a:rPr lang="da-DK" sz="1300" dirty="0">
                <a:highlight>
                  <a:srgbClr val="FFFF00"/>
                </a:highlight>
                <a:latin typeface="Berlin Sans FB" panose="020E0602020502020306" pitchFamily="34" charset="0"/>
              </a:rPr>
              <a:t>INDSÆT DATO.</a:t>
            </a: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r>
              <a:rPr lang="da-DK" sz="1300" b="1" dirty="0">
                <a:latin typeface="Berlin Sans FB" panose="020E0602020502020306" pitchFamily="34" charset="0"/>
              </a:rPr>
              <a:t>Tegninger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På bagerste side er der tre felter, hvor eleverne skal tegne.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De skal tegne tre tegninger: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1300" dirty="0">
                <a:latin typeface="Berlin Sans FB" panose="020E0602020502020306" pitchFamily="34" charset="0"/>
              </a:rPr>
              <a:t>En tegning af det, de synes går godt i skolen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1300" dirty="0">
                <a:latin typeface="Berlin Sans FB" panose="020E0602020502020306" pitchFamily="34" charset="0"/>
              </a:rPr>
              <a:t>En tegning af det, de synes er svært i skolen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1300" dirty="0">
                <a:latin typeface="Berlin Sans FB" panose="020E0602020502020306" pitchFamily="34" charset="0"/>
              </a:rPr>
              <a:t>En tegning af sådan som de ønsker skolen er </a:t>
            </a:r>
            <a:r>
              <a:rPr lang="da-DK" sz="1300" dirty="0">
                <a:highlight>
                  <a:srgbClr val="FFFF00"/>
                </a:highlight>
                <a:latin typeface="Berlin Sans FB" panose="020E0602020502020306" pitchFamily="34" charset="0"/>
              </a:rPr>
              <a:t>i slutningen af 1. klasse</a:t>
            </a:r>
            <a:r>
              <a:rPr lang="da-DK" sz="1300" dirty="0">
                <a:latin typeface="Berlin Sans FB" panose="020E0602020502020306" pitchFamily="34" charset="0"/>
              </a:rPr>
              <a:t>. Det er vigtigt, det er nogenlunde realistisk</a:t>
            </a:r>
            <a:br>
              <a:rPr lang="da-DK" sz="1300" dirty="0">
                <a:latin typeface="Berlin Sans FB" panose="020E0602020502020306" pitchFamily="34" charset="0"/>
              </a:rPr>
            </a:br>
            <a:r>
              <a:rPr lang="da-DK" sz="1300" dirty="0">
                <a:latin typeface="Berlin Sans FB" panose="020E0602020502020306" pitchFamily="34" charset="0"/>
              </a:rPr>
              <a:t> </a:t>
            </a:r>
          </a:p>
          <a:p>
            <a:r>
              <a:rPr lang="da-DK" sz="1300" b="1" dirty="0">
                <a:latin typeface="Berlin Sans FB" panose="020E0602020502020306" pitchFamily="34" charset="0"/>
              </a:rPr>
              <a:t> Tilmelding</a:t>
            </a:r>
          </a:p>
          <a:p>
            <a:r>
              <a:rPr lang="da-DK" sz="1300" dirty="0">
                <a:latin typeface="Berlin Sans FB" panose="020E0602020502020306" pitchFamily="34" charset="0"/>
              </a:rPr>
              <a:t> I skal selv tilmelde jer tidspunkterne </a:t>
            </a:r>
            <a:r>
              <a:rPr lang="da-DK" sz="1300" dirty="0">
                <a:highlight>
                  <a:srgbClr val="FFFF00"/>
                </a:highlight>
                <a:latin typeface="Berlin Sans FB" panose="020E0602020502020306" pitchFamily="34" charset="0"/>
              </a:rPr>
              <a:t>via "samtaler" i Aula</a:t>
            </a:r>
            <a:r>
              <a:rPr lang="da-DK" sz="1300" dirty="0">
                <a:latin typeface="Berlin Sans FB" panose="020E0602020502020306" pitchFamily="34" charset="0"/>
              </a:rPr>
              <a:t>.</a:t>
            </a: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endParaRPr lang="da-DK" sz="1300" dirty="0">
              <a:latin typeface="Berlin Sans FB" panose="020E0602020502020306" pitchFamily="34" charset="0"/>
            </a:endParaRPr>
          </a:p>
          <a:p>
            <a:pPr algn="r"/>
            <a:r>
              <a:rPr lang="da-DK" sz="1300" b="1" dirty="0">
                <a:latin typeface="Berlin Sans FB" panose="020E0602020502020306" pitchFamily="34" charset="0"/>
              </a:rPr>
              <a:t>Mange ønsker om et fortsat godt samarbejde, </a:t>
            </a:r>
            <a:r>
              <a:rPr lang="da-DK" sz="1300" dirty="0">
                <a:highlight>
                  <a:srgbClr val="FFFF00"/>
                </a:highlight>
                <a:latin typeface="Berlin Sans FB" panose="020E0602020502020306" pitchFamily="34" charset="0"/>
              </a:rPr>
              <a:t>INDSÆT PERSONALE</a:t>
            </a:r>
            <a:r>
              <a:rPr lang="da-DK" sz="1300" dirty="0">
                <a:latin typeface="Berlin Sans FB" panose="020E0602020502020306" pitchFamily="34" charset="0"/>
              </a:rPr>
              <a:t> </a:t>
            </a:r>
            <a:endParaRPr lang="da-DK" sz="1300" b="1" dirty="0">
              <a:latin typeface="Berlin Sans FB" panose="020E0602020502020306" pitchFamily="34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A6D4062-F99F-4FD6-8160-A71DEC413D64}"/>
              </a:ext>
            </a:extLst>
          </p:cNvPr>
          <p:cNvSpPr/>
          <p:nvPr/>
        </p:nvSpPr>
        <p:spPr>
          <a:xfrm>
            <a:off x="161925" y="152400"/>
            <a:ext cx="6515100" cy="9553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436D811-DA27-D27E-D5CB-F4C0290904FC}"/>
              </a:ext>
            </a:extLst>
          </p:cNvPr>
          <p:cNvSpPr txBox="1"/>
          <p:nvPr/>
        </p:nvSpPr>
        <p:spPr>
          <a:xfrm>
            <a:off x="3596128" y="9469519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393818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F85192B9-5023-4FDE-A49F-CB9CE8F9FC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3865776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AC4BA39-31AC-4458-8743-FA3C974E4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3777807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505E3BE2-DEB1-434E-907A-B5DC17557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3795551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2FA4A346-435A-4074-A6D9-73EEC714E054}"/>
              </a:ext>
            </a:extLst>
          </p:cNvPr>
          <p:cNvSpPr/>
          <p:nvPr/>
        </p:nvSpPr>
        <p:spPr>
          <a:xfrm>
            <a:off x="4715200" y="2300526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00CC304B-2631-4FAA-8A82-52208A5913F8}"/>
              </a:ext>
            </a:extLst>
          </p:cNvPr>
          <p:cNvSpPr txBox="1"/>
          <p:nvPr/>
        </p:nvSpPr>
        <p:spPr>
          <a:xfrm>
            <a:off x="2519653" y="3395741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vælger selv opgaver på ugeskemaet og går i gang</a:t>
            </a:r>
          </a:p>
        </p:txBody>
      </p:sp>
      <p:pic>
        <p:nvPicPr>
          <p:cNvPr id="2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7B1D9879-5557-41DA-A6E3-051715155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3897544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2170A6E-CD94-4E45-9779-B6A265DF6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3809575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583453ED-2108-4E98-829A-194A99C1A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3827319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ktangel: afrundede hjørner 23">
            <a:extLst>
              <a:ext uri="{FF2B5EF4-FFF2-40B4-BE49-F238E27FC236}">
                <a16:creationId xmlns:a16="http://schemas.microsoft.com/office/drawing/2014/main" id="{63204F32-0882-4FED-AF27-4697341A0E6F}"/>
              </a:ext>
            </a:extLst>
          </p:cNvPr>
          <p:cNvSpPr/>
          <p:nvPr/>
        </p:nvSpPr>
        <p:spPr>
          <a:xfrm>
            <a:off x="2570360" y="2332294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Stjerne: 5 takker 24">
            <a:extLst>
              <a:ext uri="{FF2B5EF4-FFF2-40B4-BE49-F238E27FC236}">
                <a16:creationId xmlns:a16="http://schemas.microsoft.com/office/drawing/2014/main" id="{CD1196D6-1E98-43B1-B886-6DB8DC1D0F99}"/>
              </a:ext>
            </a:extLst>
          </p:cNvPr>
          <p:cNvSpPr/>
          <p:nvPr/>
        </p:nvSpPr>
        <p:spPr>
          <a:xfrm rot="752490">
            <a:off x="3846239" y="3017298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237D1793-5E22-4211-B16C-478C15BA357D}"/>
              </a:ext>
            </a:extLst>
          </p:cNvPr>
          <p:cNvSpPr txBox="1"/>
          <p:nvPr/>
        </p:nvSpPr>
        <p:spPr>
          <a:xfrm>
            <a:off x="308618" y="3405294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vælger en bog og læser stille hver morgen</a:t>
            </a:r>
          </a:p>
        </p:txBody>
      </p:sp>
      <p:pic>
        <p:nvPicPr>
          <p:cNvPr id="2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6615E656-DD71-426B-9291-2C8F2E89E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3876534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D6FD32CD-7418-45DD-9EC5-9682F8148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3788565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C5B93C8-F47C-4629-AB37-D8407E6A5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3806309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ktangel: afrundede hjørner 31">
            <a:extLst>
              <a:ext uri="{FF2B5EF4-FFF2-40B4-BE49-F238E27FC236}">
                <a16:creationId xmlns:a16="http://schemas.microsoft.com/office/drawing/2014/main" id="{E36E8505-75E1-4439-8805-22965A8047ED}"/>
              </a:ext>
            </a:extLst>
          </p:cNvPr>
          <p:cNvSpPr/>
          <p:nvPr/>
        </p:nvSpPr>
        <p:spPr>
          <a:xfrm>
            <a:off x="388450" y="2300526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032BDE8D-7AF9-413B-B0D0-60B06B2D6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6356329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793D7E1-53E0-477B-ABD4-C617708BE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6268360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8902314-AA1A-4CD7-85AF-EA5C3CE84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6286104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ktangel: afrundede hjørner 39">
            <a:extLst>
              <a:ext uri="{FF2B5EF4-FFF2-40B4-BE49-F238E27FC236}">
                <a16:creationId xmlns:a16="http://schemas.microsoft.com/office/drawing/2014/main" id="{C5B3766E-B31D-466D-9DC8-BB97631787FA}"/>
              </a:ext>
            </a:extLst>
          </p:cNvPr>
          <p:cNvSpPr/>
          <p:nvPr/>
        </p:nvSpPr>
        <p:spPr>
          <a:xfrm>
            <a:off x="4715200" y="4794665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5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A76B888-28FA-42B6-AD2C-F045E8741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6388097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84F0AC4-BBB9-43B3-A453-B150D75A4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6300128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1B467CA-02B8-40AD-8682-CB644A692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6317872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Stjerne: 5 takker 48">
            <a:extLst>
              <a:ext uri="{FF2B5EF4-FFF2-40B4-BE49-F238E27FC236}">
                <a16:creationId xmlns:a16="http://schemas.microsoft.com/office/drawing/2014/main" id="{FF06710D-50E1-4CAA-AD79-D2EAF14DBFC2}"/>
              </a:ext>
            </a:extLst>
          </p:cNvPr>
          <p:cNvSpPr/>
          <p:nvPr/>
        </p:nvSpPr>
        <p:spPr>
          <a:xfrm rot="752490">
            <a:off x="3846239" y="5511437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ADAB85F1-618C-4E5F-B2E3-914C267AD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6356329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DC28D2A-E794-45F5-BDF0-83E030A62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6268360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9616CDB5-4D1F-4941-BE1E-16B896D58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6286104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kstfelt 58">
            <a:extLst>
              <a:ext uri="{FF2B5EF4-FFF2-40B4-BE49-F238E27FC236}">
                <a16:creationId xmlns:a16="http://schemas.microsoft.com/office/drawing/2014/main" id="{783B0F00-78A3-4977-B0B0-21AD44C63F57}"/>
              </a:ext>
            </a:extLst>
          </p:cNvPr>
          <p:cNvSpPr txBox="1"/>
          <p:nvPr/>
        </p:nvSpPr>
        <p:spPr>
          <a:xfrm>
            <a:off x="4633577" y="8334708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går til en voksen, når jeg har brug for hjælp</a:t>
            </a:r>
          </a:p>
        </p:txBody>
      </p:sp>
      <p:pic>
        <p:nvPicPr>
          <p:cNvPr id="6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96840DF8-BD93-479F-8C18-67D79E73F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8862233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E27212F1-FFF9-4BAC-83A9-87D54C196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8774264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BCE59C1-A423-494C-898B-7B34B960D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8792008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ktangel: afrundede hjørner 63">
            <a:extLst>
              <a:ext uri="{FF2B5EF4-FFF2-40B4-BE49-F238E27FC236}">
                <a16:creationId xmlns:a16="http://schemas.microsoft.com/office/drawing/2014/main" id="{EAC63B74-751D-4A58-B3BA-05FD8EAAD927}"/>
              </a:ext>
            </a:extLst>
          </p:cNvPr>
          <p:cNvSpPr/>
          <p:nvPr/>
        </p:nvSpPr>
        <p:spPr>
          <a:xfrm>
            <a:off x="4715200" y="7300569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5" name="Stjerne: 5 takker 64">
            <a:extLst>
              <a:ext uri="{FF2B5EF4-FFF2-40B4-BE49-F238E27FC236}">
                <a16:creationId xmlns:a16="http://schemas.microsoft.com/office/drawing/2014/main" id="{3E9A64D8-8627-4CBC-AB05-4AA198D1923D}"/>
              </a:ext>
            </a:extLst>
          </p:cNvPr>
          <p:cNvSpPr/>
          <p:nvPr/>
        </p:nvSpPr>
        <p:spPr>
          <a:xfrm rot="752490">
            <a:off x="5991079" y="7985573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7" name="Tekstfelt 66">
            <a:extLst>
              <a:ext uri="{FF2B5EF4-FFF2-40B4-BE49-F238E27FC236}">
                <a16:creationId xmlns:a16="http://schemas.microsoft.com/office/drawing/2014/main" id="{5976FCAE-EA4A-4650-AA3C-0B89E291590F}"/>
              </a:ext>
            </a:extLst>
          </p:cNvPr>
          <p:cNvSpPr txBox="1"/>
          <p:nvPr/>
        </p:nvSpPr>
        <p:spPr>
          <a:xfrm>
            <a:off x="2512590" y="8366476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stopper, når andre siger stop</a:t>
            </a:r>
          </a:p>
        </p:txBody>
      </p:sp>
      <p:pic>
        <p:nvPicPr>
          <p:cNvPr id="6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6D2B159E-BAA8-449F-80F4-636C7A86C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8894001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78C0A28-3B34-4FC4-81D5-891484436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8806032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BB7C6AFE-3A9F-4722-A8A2-962550F58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8823776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tjerne: 5 takker 72">
            <a:extLst>
              <a:ext uri="{FF2B5EF4-FFF2-40B4-BE49-F238E27FC236}">
                <a16:creationId xmlns:a16="http://schemas.microsoft.com/office/drawing/2014/main" id="{3AE3C827-A42E-43FD-B719-63E568DEAE09}"/>
              </a:ext>
            </a:extLst>
          </p:cNvPr>
          <p:cNvSpPr/>
          <p:nvPr/>
        </p:nvSpPr>
        <p:spPr>
          <a:xfrm rot="752490">
            <a:off x="3846239" y="8017341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4" name="Billede 73">
            <a:extLst>
              <a:ext uri="{FF2B5EF4-FFF2-40B4-BE49-F238E27FC236}">
                <a16:creationId xmlns:a16="http://schemas.microsoft.com/office/drawing/2014/main" id="{49B9D70A-7539-489E-A7A4-6FF05AD47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3" b="92614" l="6667" r="92444">
                        <a14:foregroundMark x1="6667" y1="63864" x2="6667" y2="63864"/>
                        <a14:foregroundMark x1="22133" y1="92727" x2="22133" y2="92727"/>
                        <a14:foregroundMark x1="22578" y1="79205" x2="22578" y2="79205"/>
                        <a14:foregroundMark x1="21600" y1="66364" x2="21600" y2="66364"/>
                        <a14:foregroundMark x1="25689" y1="67614" x2="25689" y2="67614"/>
                        <a14:foregroundMark x1="25511" y1="30568" x2="25511" y2="30568"/>
                        <a14:foregroundMark x1="46133" y1="30341" x2="46133" y2="30341"/>
                        <a14:foregroundMark x1="54489" y1="27614" x2="54489" y2="27614"/>
                        <a14:foregroundMark x1="62044" y1="21591" x2="62044" y2="21591"/>
                        <a14:foregroundMark x1="75200" y1="18977" x2="75200" y2="18977"/>
                        <a14:foregroundMark x1="82222" y1="7273" x2="82222" y2="7273"/>
                        <a14:foregroundMark x1="92444" y1="31705" x2="92444" y2="317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751" y="7336373"/>
            <a:ext cx="1366079" cy="1068578"/>
          </a:xfrm>
          <a:prstGeom prst="rect">
            <a:avLst/>
          </a:prstGeom>
        </p:spPr>
      </p:pic>
      <p:sp>
        <p:nvSpPr>
          <p:cNvPr id="75" name="Tekstfelt 74">
            <a:extLst>
              <a:ext uri="{FF2B5EF4-FFF2-40B4-BE49-F238E27FC236}">
                <a16:creationId xmlns:a16="http://schemas.microsoft.com/office/drawing/2014/main" id="{E05B8BD3-A9F8-4617-BC6F-D438AEDA07C7}"/>
              </a:ext>
            </a:extLst>
          </p:cNvPr>
          <p:cNvSpPr txBox="1"/>
          <p:nvPr/>
        </p:nvSpPr>
        <p:spPr>
          <a:xfrm>
            <a:off x="306827" y="8334708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siger stop, </a:t>
            </a:r>
          </a:p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når jeg har et problem</a:t>
            </a:r>
          </a:p>
        </p:txBody>
      </p:sp>
      <p:pic>
        <p:nvPicPr>
          <p:cNvPr id="7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2D2CB7C-EE03-44C4-9686-AF2337DEA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8862233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F7D49DC-DA53-44F6-B61C-CD89F2D7B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8774264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6FF047B-141A-4883-8E52-CAD5C8EA4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8792008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ktangel: afrundede hjørner 79">
            <a:extLst>
              <a:ext uri="{FF2B5EF4-FFF2-40B4-BE49-F238E27FC236}">
                <a16:creationId xmlns:a16="http://schemas.microsoft.com/office/drawing/2014/main" id="{E4FCD5D6-A2E9-4160-B470-8E44E33AD385}"/>
              </a:ext>
            </a:extLst>
          </p:cNvPr>
          <p:cNvSpPr/>
          <p:nvPr/>
        </p:nvSpPr>
        <p:spPr>
          <a:xfrm>
            <a:off x="388450" y="7300569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1" name="Stjerne: 5 takker 80">
            <a:extLst>
              <a:ext uri="{FF2B5EF4-FFF2-40B4-BE49-F238E27FC236}">
                <a16:creationId xmlns:a16="http://schemas.microsoft.com/office/drawing/2014/main" id="{830A51FC-477C-4DD6-9718-BF1FDDCDDA75}"/>
              </a:ext>
            </a:extLst>
          </p:cNvPr>
          <p:cNvSpPr/>
          <p:nvPr/>
        </p:nvSpPr>
        <p:spPr>
          <a:xfrm rot="752490">
            <a:off x="1664329" y="7985573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40519A1D-F3D8-4EA9-9F68-84AFD9739D39}"/>
              </a:ext>
            </a:extLst>
          </p:cNvPr>
          <p:cNvSpPr txBox="1"/>
          <p:nvPr/>
        </p:nvSpPr>
        <p:spPr>
          <a:xfrm>
            <a:off x="388450" y="280719"/>
            <a:ext cx="33361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latin typeface="Berlin Sans FB Demi" panose="020E0802020502020306" pitchFamily="34" charset="0"/>
              </a:rPr>
              <a:t>Samtaleark</a:t>
            </a:r>
          </a:p>
          <a:p>
            <a:r>
              <a:rPr lang="da-DK" dirty="0">
                <a:latin typeface="Berlin Sans FB Demi" panose="020E0802020502020306" pitchFamily="34" charset="0"/>
              </a:rPr>
              <a:t>Afleveres </a:t>
            </a:r>
            <a:r>
              <a:rPr lang="da-DK" dirty="0">
                <a:highlight>
                  <a:srgbClr val="FFFF00"/>
                </a:highlight>
                <a:latin typeface="Berlin Sans FB Demi" panose="020E0802020502020306" pitchFamily="34" charset="0"/>
              </a:rPr>
              <a:t>INDSÆT DATO</a:t>
            </a:r>
          </a:p>
        </p:txBody>
      </p:sp>
      <p:sp>
        <p:nvSpPr>
          <p:cNvPr id="85" name="Tekstfelt 84">
            <a:extLst>
              <a:ext uri="{FF2B5EF4-FFF2-40B4-BE49-F238E27FC236}">
                <a16:creationId xmlns:a16="http://schemas.microsoft.com/office/drawing/2014/main" id="{2AE39228-22C1-4FFD-8A1B-6562006CBFDA}"/>
              </a:ext>
            </a:extLst>
          </p:cNvPr>
          <p:cNvSpPr txBox="1"/>
          <p:nvPr/>
        </p:nvSpPr>
        <p:spPr>
          <a:xfrm>
            <a:off x="344694" y="1078612"/>
            <a:ext cx="7397226" cy="97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000"/>
              </a:lnSpc>
              <a:buFont typeface="+mj-lt"/>
              <a:buAutoNum type="arabicPeriod"/>
            </a:pPr>
            <a:r>
              <a:rPr lang="da-DK" sz="1600" dirty="0">
                <a:latin typeface="Berlin Sans FB Demi" panose="020E0802020502020306" pitchFamily="34" charset="0"/>
              </a:rPr>
              <a:t>Markér den tommelfinger der passer bedst</a:t>
            </a:r>
            <a:br>
              <a:rPr lang="da-DK" sz="1600" dirty="0">
                <a:latin typeface="Berlin Sans FB Demi" panose="020E0802020502020306" pitchFamily="34" charset="0"/>
              </a:rPr>
            </a:br>
            <a:br>
              <a:rPr lang="da-DK" sz="1600" dirty="0">
                <a:latin typeface="Berlin Sans FB Demi" panose="020E0802020502020306" pitchFamily="34" charset="0"/>
              </a:rPr>
            </a:br>
            <a:br>
              <a:rPr lang="da-DK" sz="1600" dirty="0">
                <a:latin typeface="Berlin Sans FB Demi" panose="020E0802020502020306" pitchFamily="34" charset="0"/>
              </a:rPr>
            </a:br>
            <a:r>
              <a:rPr lang="da-DK" sz="1600" dirty="0">
                <a:latin typeface="Berlin Sans FB Demi" panose="020E0802020502020306" pitchFamily="34" charset="0"/>
              </a:rPr>
              <a:t>Er det nemt?          Kræver det en indsats?        Kræver det hjælp?</a:t>
            </a:r>
            <a:br>
              <a:rPr lang="da-DK" sz="1600" dirty="0">
                <a:latin typeface="Berlin Sans FB Demi" panose="020E0802020502020306" pitchFamily="34" charset="0"/>
              </a:rPr>
            </a:br>
            <a:endParaRPr lang="da-DK" sz="1600" dirty="0">
              <a:latin typeface="Berlin Sans FB Demi" panose="020E0802020502020306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600" dirty="0">
                <a:latin typeface="Berlin Sans FB Demi" panose="020E0802020502020306" pitchFamily="34" charset="0"/>
              </a:rPr>
              <a:t>Vælg tre punkter, du vil øve og farv stjernen</a:t>
            </a:r>
          </a:p>
        </p:txBody>
      </p:sp>
      <p:pic>
        <p:nvPicPr>
          <p:cNvPr id="86" name="Billede 85">
            <a:extLst>
              <a:ext uri="{FF2B5EF4-FFF2-40B4-BE49-F238E27FC236}">
                <a16:creationId xmlns:a16="http://schemas.microsoft.com/office/drawing/2014/main" id="{E59E5B68-17AC-486E-AF36-336183A671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30" t="4474" r="-1" b="4040"/>
          <a:stretch/>
        </p:blipFill>
        <p:spPr>
          <a:xfrm>
            <a:off x="747160" y="2369438"/>
            <a:ext cx="1056257" cy="1095995"/>
          </a:xfrm>
          <a:prstGeom prst="rect">
            <a:avLst/>
          </a:prstGeom>
        </p:spPr>
      </p:pic>
      <p:pic>
        <p:nvPicPr>
          <p:cNvPr id="82" name="Billede 81">
            <a:extLst>
              <a:ext uri="{FF2B5EF4-FFF2-40B4-BE49-F238E27FC236}">
                <a16:creationId xmlns:a16="http://schemas.microsoft.com/office/drawing/2014/main" id="{85FBF78B-0BEF-4448-8031-08438637A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180" y="2444156"/>
            <a:ext cx="1032211" cy="100504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F6A43D0-2C2D-408E-BF4C-D3B3EE5060C5}"/>
              </a:ext>
            </a:extLst>
          </p:cNvPr>
          <p:cNvSpPr txBox="1"/>
          <p:nvPr/>
        </p:nvSpPr>
        <p:spPr>
          <a:xfrm>
            <a:off x="4705830" y="3384455"/>
            <a:ext cx="17018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arbejder koncentreret med en opgave, </a:t>
            </a:r>
            <a:br>
              <a:rPr lang="da-DK" sz="1000" dirty="0">
                <a:latin typeface="Berlin Sans FB Demi" panose="020E0802020502020306" pitchFamily="34" charset="0"/>
              </a:rPr>
            </a:br>
            <a:r>
              <a:rPr lang="da-DK" sz="1000" dirty="0">
                <a:latin typeface="Berlin Sans FB Demi" panose="020E0802020502020306" pitchFamily="34" charset="0"/>
              </a:rPr>
              <a:t>til den er færdig</a:t>
            </a:r>
          </a:p>
        </p:txBody>
      </p:sp>
      <p:pic>
        <p:nvPicPr>
          <p:cNvPr id="83" name="Billede 82">
            <a:extLst>
              <a:ext uri="{FF2B5EF4-FFF2-40B4-BE49-F238E27FC236}">
                <a16:creationId xmlns:a16="http://schemas.microsoft.com/office/drawing/2014/main" id="{DCB56FC3-D867-4D17-84CA-4D42FC21E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766" y="2444156"/>
            <a:ext cx="1323578" cy="789340"/>
          </a:xfrm>
          <a:prstGeom prst="rect">
            <a:avLst/>
          </a:prstGeom>
        </p:spPr>
      </p:pic>
      <p:sp>
        <p:nvSpPr>
          <p:cNvPr id="51" name="Tekstfelt 50">
            <a:extLst>
              <a:ext uri="{FF2B5EF4-FFF2-40B4-BE49-F238E27FC236}">
                <a16:creationId xmlns:a16="http://schemas.microsoft.com/office/drawing/2014/main" id="{2E6C977E-2EA3-464B-B0BD-F2C56966DED1}"/>
              </a:ext>
            </a:extLst>
          </p:cNvPr>
          <p:cNvSpPr txBox="1"/>
          <p:nvPr/>
        </p:nvSpPr>
        <p:spPr>
          <a:xfrm>
            <a:off x="338723" y="5828804"/>
            <a:ext cx="17935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spørger mine kammerater om hjælp inden de voksne</a:t>
            </a:r>
          </a:p>
        </p:txBody>
      </p:sp>
      <p:pic>
        <p:nvPicPr>
          <p:cNvPr id="87" name="Billede 86">
            <a:extLst>
              <a:ext uri="{FF2B5EF4-FFF2-40B4-BE49-F238E27FC236}">
                <a16:creationId xmlns:a16="http://schemas.microsoft.com/office/drawing/2014/main" id="{070D8441-3744-4919-852F-55DB6474C1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753" y="4821343"/>
            <a:ext cx="937190" cy="1035940"/>
          </a:xfrm>
          <a:prstGeom prst="rect">
            <a:avLst/>
          </a:prstGeom>
        </p:spPr>
      </p:pic>
      <p:sp>
        <p:nvSpPr>
          <p:cNvPr id="56" name="Rektangel: afrundede hjørner 55">
            <a:extLst>
              <a:ext uri="{FF2B5EF4-FFF2-40B4-BE49-F238E27FC236}">
                <a16:creationId xmlns:a16="http://schemas.microsoft.com/office/drawing/2014/main" id="{FBBEC337-3B43-4144-BBC8-5B79C85F33DA}"/>
              </a:ext>
            </a:extLst>
          </p:cNvPr>
          <p:cNvSpPr/>
          <p:nvPr/>
        </p:nvSpPr>
        <p:spPr>
          <a:xfrm>
            <a:off x="388450" y="4794665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3" name="Tekstfelt 42">
            <a:extLst>
              <a:ext uri="{FF2B5EF4-FFF2-40B4-BE49-F238E27FC236}">
                <a16:creationId xmlns:a16="http://schemas.microsoft.com/office/drawing/2014/main" id="{FB3F1F91-11CA-48A3-A1CB-9391860FC54E}"/>
              </a:ext>
            </a:extLst>
          </p:cNvPr>
          <p:cNvSpPr txBox="1"/>
          <p:nvPr/>
        </p:nvSpPr>
        <p:spPr>
          <a:xfrm>
            <a:off x="2512590" y="5860572"/>
            <a:ext cx="1849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hjælper mine kammerater, når de har brug for hjælp</a:t>
            </a:r>
          </a:p>
        </p:txBody>
      </p:sp>
      <p:pic>
        <p:nvPicPr>
          <p:cNvPr id="88" name="Billede 87">
            <a:extLst>
              <a:ext uri="{FF2B5EF4-FFF2-40B4-BE49-F238E27FC236}">
                <a16:creationId xmlns:a16="http://schemas.microsoft.com/office/drawing/2014/main" id="{7DF23620-2A93-46F8-9DBF-833A165116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268" y="4903362"/>
            <a:ext cx="969185" cy="1005208"/>
          </a:xfrm>
          <a:prstGeom prst="rect">
            <a:avLst/>
          </a:prstGeom>
        </p:spPr>
      </p:pic>
      <p:sp>
        <p:nvSpPr>
          <p:cNvPr id="48" name="Rektangel: afrundede hjørner 47">
            <a:extLst>
              <a:ext uri="{FF2B5EF4-FFF2-40B4-BE49-F238E27FC236}">
                <a16:creationId xmlns:a16="http://schemas.microsoft.com/office/drawing/2014/main" id="{0D660F60-4472-4155-AE54-F0D3C461F8C5}"/>
              </a:ext>
            </a:extLst>
          </p:cNvPr>
          <p:cNvSpPr/>
          <p:nvPr/>
        </p:nvSpPr>
        <p:spPr>
          <a:xfrm>
            <a:off x="2570360" y="4826433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3" name="Stjerne: 5 takker 32">
            <a:extLst>
              <a:ext uri="{FF2B5EF4-FFF2-40B4-BE49-F238E27FC236}">
                <a16:creationId xmlns:a16="http://schemas.microsoft.com/office/drawing/2014/main" id="{651D1C16-E49A-4FC0-A4A5-38E4FDE7C2A5}"/>
              </a:ext>
            </a:extLst>
          </p:cNvPr>
          <p:cNvSpPr/>
          <p:nvPr/>
        </p:nvSpPr>
        <p:spPr>
          <a:xfrm rot="752490">
            <a:off x="1664329" y="2985530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Stjerne: 5 takker 1">
            <a:extLst>
              <a:ext uri="{FF2B5EF4-FFF2-40B4-BE49-F238E27FC236}">
                <a16:creationId xmlns:a16="http://schemas.microsoft.com/office/drawing/2014/main" id="{AFAF7491-B6C4-4D73-8A1C-6D995D4588DB}"/>
              </a:ext>
            </a:extLst>
          </p:cNvPr>
          <p:cNvSpPr/>
          <p:nvPr/>
        </p:nvSpPr>
        <p:spPr>
          <a:xfrm rot="752490">
            <a:off x="5991079" y="2985530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7" name="Stjerne: 5 takker 56">
            <a:extLst>
              <a:ext uri="{FF2B5EF4-FFF2-40B4-BE49-F238E27FC236}">
                <a16:creationId xmlns:a16="http://schemas.microsoft.com/office/drawing/2014/main" id="{E60FC334-C92F-400B-989B-EDC2BEC5B65C}"/>
              </a:ext>
            </a:extLst>
          </p:cNvPr>
          <p:cNvSpPr/>
          <p:nvPr/>
        </p:nvSpPr>
        <p:spPr>
          <a:xfrm rot="752490">
            <a:off x="1664329" y="5479669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5" name="Tekstfelt 34">
            <a:extLst>
              <a:ext uri="{FF2B5EF4-FFF2-40B4-BE49-F238E27FC236}">
                <a16:creationId xmlns:a16="http://schemas.microsoft.com/office/drawing/2014/main" id="{00B06F9D-8DF1-4330-BC51-24805C405503}"/>
              </a:ext>
            </a:extLst>
          </p:cNvPr>
          <p:cNvSpPr txBox="1"/>
          <p:nvPr/>
        </p:nvSpPr>
        <p:spPr>
          <a:xfrm>
            <a:off x="4633577" y="5828804"/>
            <a:ext cx="1849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giver min opmærksomhed til den der har ordet</a:t>
            </a:r>
          </a:p>
        </p:txBody>
      </p:sp>
      <p:pic>
        <p:nvPicPr>
          <p:cNvPr id="91" name="Billede 90">
            <a:extLst>
              <a:ext uri="{FF2B5EF4-FFF2-40B4-BE49-F238E27FC236}">
                <a16:creationId xmlns:a16="http://schemas.microsoft.com/office/drawing/2014/main" id="{EB44FE45-EA9C-409E-B19F-A4B585236B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4441" y="4875610"/>
            <a:ext cx="1175491" cy="1009817"/>
          </a:xfrm>
          <a:prstGeom prst="rect">
            <a:avLst/>
          </a:prstGeom>
        </p:spPr>
      </p:pic>
      <p:sp>
        <p:nvSpPr>
          <p:cNvPr id="41" name="Stjerne: 5 takker 40">
            <a:extLst>
              <a:ext uri="{FF2B5EF4-FFF2-40B4-BE49-F238E27FC236}">
                <a16:creationId xmlns:a16="http://schemas.microsoft.com/office/drawing/2014/main" id="{8E361DF0-B0AD-45B7-9506-990709CB3601}"/>
              </a:ext>
            </a:extLst>
          </p:cNvPr>
          <p:cNvSpPr/>
          <p:nvPr/>
        </p:nvSpPr>
        <p:spPr>
          <a:xfrm rot="752490">
            <a:off x="5991079" y="5479669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78B4996A-1AB5-4127-9AAA-10CBD658A3B1}"/>
              </a:ext>
            </a:extLst>
          </p:cNvPr>
          <p:cNvGrpSpPr/>
          <p:nvPr/>
        </p:nvGrpSpPr>
        <p:grpSpPr>
          <a:xfrm>
            <a:off x="2581188" y="7392519"/>
            <a:ext cx="823959" cy="982331"/>
            <a:chOff x="5998980" y="1456171"/>
            <a:chExt cx="2743294" cy="3575247"/>
          </a:xfrm>
        </p:grpSpPr>
        <p:pic>
          <p:nvPicPr>
            <p:cNvPr id="93" name="Billede 92">
              <a:extLst>
                <a:ext uri="{FF2B5EF4-FFF2-40B4-BE49-F238E27FC236}">
                  <a16:creationId xmlns:a16="http://schemas.microsoft.com/office/drawing/2014/main" id="{9C271A8B-5EEB-4FAD-8116-935F8554F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98980" y="1456171"/>
              <a:ext cx="2743294" cy="357524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4" name="Håndskrift 93">
                  <a:extLst>
                    <a:ext uri="{FF2B5EF4-FFF2-40B4-BE49-F238E27FC236}">
                      <a16:creationId xmlns:a16="http://schemas.microsoft.com/office/drawing/2014/main" id="{36C0C325-9E2D-473C-87D5-798DF3C6F9C8}"/>
                    </a:ext>
                  </a:extLst>
                </p14:cNvPr>
                <p14:cNvContentPartPr/>
                <p14:nvPr/>
              </p14:nvContentPartPr>
              <p14:xfrm>
                <a:off x="6693534" y="4391413"/>
                <a:ext cx="184680" cy="152640"/>
              </p14:xfrm>
            </p:contentPart>
          </mc:Choice>
          <mc:Fallback xmlns="">
            <p:pic>
              <p:nvPicPr>
                <p:cNvPr id="16" name="Håndskrift 15">
                  <a:extLst>
                    <a:ext uri="{FF2B5EF4-FFF2-40B4-BE49-F238E27FC236}">
                      <a16:creationId xmlns:a16="http://schemas.microsoft.com/office/drawing/2014/main" id="{89C26BD3-3D47-4F8A-9B76-568C3291404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66214" y="4362059"/>
                  <a:ext cx="238226" cy="210174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95" name="Billede 94">
            <a:extLst>
              <a:ext uri="{FF2B5EF4-FFF2-40B4-BE49-F238E27FC236}">
                <a16:creationId xmlns:a16="http://schemas.microsoft.com/office/drawing/2014/main" id="{EDF2B4AB-BAAA-468D-A19C-848BE5972C1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11" b="89971" l="9923" r="89967">
                        <a14:foregroundMark x1="80375" y1="22951" x2="80375" y2="22951"/>
                        <a14:foregroundMark x1="60419" y1="24397" x2="60419" y2="24397"/>
                        <a14:foregroundMark x1="52922" y1="7811" x2="52922" y2="7811"/>
                        <a14:foregroundMark x1="47299" y1="24783" x2="47299" y2="24783"/>
                        <a14:foregroundMark x1="41235" y1="20829" x2="41235" y2="20829"/>
                        <a14:foregroundMark x1="32856" y1="31340" x2="32856" y2="31340"/>
                        <a14:foregroundMark x1="69460" y1="52652" x2="69460" y2="52652"/>
                        <a14:foregroundMark x1="65380" y1="52941" x2="65380" y2="52941"/>
                        <a14:foregroundMark x1="70121" y1="58534" x2="70121" y2="585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4084" y="7561095"/>
            <a:ext cx="703187" cy="803974"/>
          </a:xfrm>
          <a:prstGeom prst="rect">
            <a:avLst/>
          </a:prstGeom>
        </p:spPr>
      </p:pic>
      <p:sp>
        <p:nvSpPr>
          <p:cNvPr id="72" name="Rektangel: afrundede hjørner 71">
            <a:extLst>
              <a:ext uri="{FF2B5EF4-FFF2-40B4-BE49-F238E27FC236}">
                <a16:creationId xmlns:a16="http://schemas.microsoft.com/office/drawing/2014/main" id="{F86CB3A2-C7B4-44FD-952E-8FDF07E46C16}"/>
              </a:ext>
            </a:extLst>
          </p:cNvPr>
          <p:cNvSpPr/>
          <p:nvPr/>
        </p:nvSpPr>
        <p:spPr>
          <a:xfrm>
            <a:off x="2570360" y="7332337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9ED7652-AE65-430C-9181-143C16BA109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7339"/>
          <a:stretch/>
        </p:blipFill>
        <p:spPr>
          <a:xfrm>
            <a:off x="5501181" y="7332337"/>
            <a:ext cx="481778" cy="1111146"/>
          </a:xfrm>
          <a:prstGeom prst="rect">
            <a:avLst/>
          </a:prstGeom>
        </p:spPr>
      </p:pic>
      <p:pic>
        <p:nvPicPr>
          <p:cNvPr id="76" name="Billede 75">
            <a:extLst>
              <a:ext uri="{FF2B5EF4-FFF2-40B4-BE49-F238E27FC236}">
                <a16:creationId xmlns:a16="http://schemas.microsoft.com/office/drawing/2014/main" id="{4E76FA42-7A4E-44B8-B2E7-3247056221C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-2770" t="35091" r="61246"/>
          <a:stretch/>
        </p:blipFill>
        <p:spPr>
          <a:xfrm>
            <a:off x="5107638" y="7605474"/>
            <a:ext cx="385649" cy="732180"/>
          </a:xfrm>
          <a:prstGeom prst="rect">
            <a:avLst/>
          </a:prstGeom>
        </p:spPr>
      </p:pic>
      <p:sp>
        <p:nvSpPr>
          <p:cNvPr id="89" name="Stjerne: 5 takker 88">
            <a:extLst>
              <a:ext uri="{FF2B5EF4-FFF2-40B4-BE49-F238E27FC236}">
                <a16:creationId xmlns:a16="http://schemas.microsoft.com/office/drawing/2014/main" id="{0CC7430A-824C-4CD8-BC6E-4E474CEFBE59}"/>
              </a:ext>
            </a:extLst>
          </p:cNvPr>
          <p:cNvSpPr/>
          <p:nvPr/>
        </p:nvSpPr>
        <p:spPr>
          <a:xfrm rot="752490">
            <a:off x="4845567" y="1717445"/>
            <a:ext cx="347016" cy="341252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0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654CC099-0A38-4C37-A283-796C3263E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4585395" y="1377742"/>
            <a:ext cx="306405" cy="31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5A5FBFF2-140E-4280-8503-71443AD37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5774" y="1313488"/>
            <a:ext cx="296908" cy="35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6552E99-A6FC-4950-BF82-5B06CDEFE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2090913" y="1332152"/>
            <a:ext cx="337282" cy="35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03C646F8-7655-55F3-EFAC-E94DA0854BCF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134979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F85192B9-5023-4FDE-A49F-CB9CE8F9FC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3865776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AC4BA39-31AC-4458-8743-FA3C974E4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3777807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505E3BE2-DEB1-434E-907A-B5DC17557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3795551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2FA4A346-435A-4074-A6D9-73EEC714E054}"/>
              </a:ext>
            </a:extLst>
          </p:cNvPr>
          <p:cNvSpPr/>
          <p:nvPr/>
        </p:nvSpPr>
        <p:spPr>
          <a:xfrm>
            <a:off x="4715200" y="2300526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7B1D9879-5557-41DA-A6E3-051715155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3897544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2170A6E-CD94-4E45-9779-B6A265DF6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3809575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583453ED-2108-4E98-829A-194A99C1A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3827319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ktangel: afrundede hjørner 23">
            <a:extLst>
              <a:ext uri="{FF2B5EF4-FFF2-40B4-BE49-F238E27FC236}">
                <a16:creationId xmlns:a16="http://schemas.microsoft.com/office/drawing/2014/main" id="{63204F32-0882-4FED-AF27-4697341A0E6F}"/>
              </a:ext>
            </a:extLst>
          </p:cNvPr>
          <p:cNvSpPr/>
          <p:nvPr/>
        </p:nvSpPr>
        <p:spPr>
          <a:xfrm>
            <a:off x="2570360" y="2332294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237D1793-5E22-4211-B16C-478C15BA357D}"/>
              </a:ext>
            </a:extLst>
          </p:cNvPr>
          <p:cNvSpPr txBox="1"/>
          <p:nvPr/>
        </p:nvSpPr>
        <p:spPr>
          <a:xfrm>
            <a:off x="308618" y="3405294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holder mine legeaftaler i frikvarteret</a:t>
            </a:r>
          </a:p>
        </p:txBody>
      </p:sp>
      <p:pic>
        <p:nvPicPr>
          <p:cNvPr id="2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6615E656-DD71-426B-9291-2C8F2E89E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3876534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D6FD32CD-7418-45DD-9EC5-9682F8148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3788565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C5B93C8-F47C-4629-AB37-D8407E6A5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3806309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ktangel: afrundede hjørner 31">
            <a:extLst>
              <a:ext uri="{FF2B5EF4-FFF2-40B4-BE49-F238E27FC236}">
                <a16:creationId xmlns:a16="http://schemas.microsoft.com/office/drawing/2014/main" id="{E36E8505-75E1-4439-8805-22965A8047ED}"/>
              </a:ext>
            </a:extLst>
          </p:cNvPr>
          <p:cNvSpPr/>
          <p:nvPr/>
        </p:nvSpPr>
        <p:spPr>
          <a:xfrm>
            <a:off x="388450" y="2300526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032BDE8D-7AF9-413B-B0D0-60B06B2D6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6356329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793D7E1-53E0-477B-ABD4-C617708BE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6268360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8902314-AA1A-4CD7-85AF-EA5C3CE84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6286104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ktangel: afrundede hjørner 39">
            <a:extLst>
              <a:ext uri="{FF2B5EF4-FFF2-40B4-BE49-F238E27FC236}">
                <a16:creationId xmlns:a16="http://schemas.microsoft.com/office/drawing/2014/main" id="{C5B3766E-B31D-466D-9DC8-BB97631787FA}"/>
              </a:ext>
            </a:extLst>
          </p:cNvPr>
          <p:cNvSpPr/>
          <p:nvPr/>
        </p:nvSpPr>
        <p:spPr>
          <a:xfrm>
            <a:off x="4715200" y="4794665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5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A76B888-28FA-42B6-AD2C-F045E8741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6388097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84F0AC4-BBB9-43B3-A453-B150D75A4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6300128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1B467CA-02B8-40AD-8682-CB644A692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6317872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ADAB85F1-618C-4E5F-B2E3-914C267AD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6356329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DC28D2A-E794-45F5-BDF0-83E030A62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6268360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9616CDB5-4D1F-4941-BE1E-16B896D58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6286104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96840DF8-BD93-479F-8C18-67D79E73F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5869396" y="8862233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E27212F1-FFF9-4BAC-83A9-87D54C196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806640" y="8774264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BCE59C1-A423-494C-898B-7B34B960D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5294295" y="8792008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ktangel: afrundede hjørner 63">
            <a:extLst>
              <a:ext uri="{FF2B5EF4-FFF2-40B4-BE49-F238E27FC236}">
                <a16:creationId xmlns:a16="http://schemas.microsoft.com/office/drawing/2014/main" id="{EAC63B74-751D-4A58-B3BA-05FD8EAAD927}"/>
              </a:ext>
            </a:extLst>
          </p:cNvPr>
          <p:cNvSpPr/>
          <p:nvPr/>
        </p:nvSpPr>
        <p:spPr>
          <a:xfrm>
            <a:off x="4715200" y="7300569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7" name="Tekstfelt 66">
            <a:extLst>
              <a:ext uri="{FF2B5EF4-FFF2-40B4-BE49-F238E27FC236}">
                <a16:creationId xmlns:a16="http://schemas.microsoft.com/office/drawing/2014/main" id="{5976FCAE-EA4A-4650-AA3C-0B89E291590F}"/>
              </a:ext>
            </a:extLst>
          </p:cNvPr>
          <p:cNvSpPr txBox="1"/>
          <p:nvPr/>
        </p:nvSpPr>
        <p:spPr>
          <a:xfrm>
            <a:off x="2488737" y="8366476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</a:t>
            </a:r>
            <a:r>
              <a:rPr lang="da-DK" sz="1000">
                <a:latin typeface="Berlin Sans FB Demi" panose="020E0802020502020306" pitchFamily="34" charset="0"/>
              </a:rPr>
              <a:t>kan forklare, </a:t>
            </a:r>
            <a:r>
              <a:rPr lang="da-DK" sz="1000" dirty="0">
                <a:latin typeface="Berlin Sans FB Demi" panose="020E0802020502020306" pitchFamily="34" charset="0"/>
              </a:rPr>
              <a:t>hvad plus betyder</a:t>
            </a:r>
          </a:p>
        </p:txBody>
      </p:sp>
      <p:pic>
        <p:nvPicPr>
          <p:cNvPr id="6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6D2B159E-BAA8-449F-80F4-636C7A86C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3724556" y="8894001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178C0A28-3B34-4FC4-81D5-891484436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61800" y="8806032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BB7C6AFE-3A9F-4722-A8A2-962550F58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3149455" y="8823776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kstfelt 74">
            <a:extLst>
              <a:ext uri="{FF2B5EF4-FFF2-40B4-BE49-F238E27FC236}">
                <a16:creationId xmlns:a16="http://schemas.microsoft.com/office/drawing/2014/main" id="{E05B8BD3-A9F8-4617-BC6F-D438AEDA07C7}"/>
              </a:ext>
            </a:extLst>
          </p:cNvPr>
          <p:cNvSpPr txBox="1"/>
          <p:nvPr/>
        </p:nvSpPr>
        <p:spPr>
          <a:xfrm>
            <a:off x="306827" y="8334708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læse og skrive tallene op til 100</a:t>
            </a:r>
          </a:p>
        </p:txBody>
      </p:sp>
      <p:pic>
        <p:nvPicPr>
          <p:cNvPr id="77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82D2CB7C-EE03-44C4-9686-AF2337DEA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4" t="67723" r="8400" b="5446"/>
          <a:stretch/>
        </p:blipFill>
        <p:spPr bwMode="auto">
          <a:xfrm>
            <a:off x="1542646" y="8862233"/>
            <a:ext cx="479687" cy="4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CF7D49DC-DA53-44F6-B61C-CD89F2D7B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479890" y="8774264"/>
            <a:ext cx="464820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46FF047B-141A-4883-8E52-CAD5C8EA4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63785" r="37663" b="7332"/>
          <a:stretch/>
        </p:blipFill>
        <p:spPr bwMode="auto">
          <a:xfrm>
            <a:off x="967545" y="8792008"/>
            <a:ext cx="528027" cy="5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ktangel: afrundede hjørner 79">
            <a:extLst>
              <a:ext uri="{FF2B5EF4-FFF2-40B4-BE49-F238E27FC236}">
                <a16:creationId xmlns:a16="http://schemas.microsoft.com/office/drawing/2014/main" id="{E4FCD5D6-A2E9-4160-B470-8E44E33AD385}"/>
              </a:ext>
            </a:extLst>
          </p:cNvPr>
          <p:cNvSpPr/>
          <p:nvPr/>
        </p:nvSpPr>
        <p:spPr>
          <a:xfrm>
            <a:off x="388450" y="7300569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40519A1D-F3D8-4EA9-9F68-84AFD9739D39}"/>
              </a:ext>
            </a:extLst>
          </p:cNvPr>
          <p:cNvSpPr txBox="1"/>
          <p:nvPr/>
        </p:nvSpPr>
        <p:spPr>
          <a:xfrm>
            <a:off x="444259" y="126171"/>
            <a:ext cx="3312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erlin Sans FB Demi" panose="020E0802020502020306" pitchFamily="34" charset="0"/>
              </a:rPr>
              <a:t>Mulighed for kommentarer: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F6A43D0-2C2D-408E-BF4C-D3B3EE5060C5}"/>
              </a:ext>
            </a:extLst>
          </p:cNvPr>
          <p:cNvSpPr txBox="1"/>
          <p:nvPr/>
        </p:nvSpPr>
        <p:spPr>
          <a:xfrm>
            <a:off x="4705830" y="3384455"/>
            <a:ext cx="1701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læse lydrette ord på to og tre bogstaver</a:t>
            </a: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2E6C977E-2EA3-464B-B0BD-F2C56966DED1}"/>
              </a:ext>
            </a:extLst>
          </p:cNvPr>
          <p:cNvSpPr txBox="1"/>
          <p:nvPr/>
        </p:nvSpPr>
        <p:spPr>
          <a:xfrm>
            <a:off x="338723" y="5828804"/>
            <a:ext cx="1793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bogstavernes navne, lyde og udseende</a:t>
            </a:r>
          </a:p>
        </p:txBody>
      </p:sp>
      <p:sp>
        <p:nvSpPr>
          <p:cNvPr id="56" name="Rektangel: afrundede hjørner 55">
            <a:extLst>
              <a:ext uri="{FF2B5EF4-FFF2-40B4-BE49-F238E27FC236}">
                <a16:creationId xmlns:a16="http://schemas.microsoft.com/office/drawing/2014/main" id="{FBBEC337-3B43-4144-BBC8-5B79C85F33DA}"/>
              </a:ext>
            </a:extLst>
          </p:cNvPr>
          <p:cNvSpPr/>
          <p:nvPr/>
        </p:nvSpPr>
        <p:spPr>
          <a:xfrm>
            <a:off x="388450" y="4794665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3" name="Tekstfelt 42">
            <a:extLst>
              <a:ext uri="{FF2B5EF4-FFF2-40B4-BE49-F238E27FC236}">
                <a16:creationId xmlns:a16="http://schemas.microsoft.com/office/drawing/2014/main" id="{FB3F1F91-11CA-48A3-A1CB-9391860FC54E}"/>
              </a:ext>
            </a:extLst>
          </p:cNvPr>
          <p:cNvSpPr txBox="1"/>
          <p:nvPr/>
        </p:nvSpPr>
        <p:spPr>
          <a:xfrm>
            <a:off x="2488737" y="5860572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kende forskel på konsonanter og vokaler</a:t>
            </a:r>
          </a:p>
        </p:txBody>
      </p:sp>
      <p:sp>
        <p:nvSpPr>
          <p:cNvPr id="48" name="Rektangel: afrundede hjørner 47">
            <a:extLst>
              <a:ext uri="{FF2B5EF4-FFF2-40B4-BE49-F238E27FC236}">
                <a16:creationId xmlns:a16="http://schemas.microsoft.com/office/drawing/2014/main" id="{0D660F60-4472-4155-AE54-F0D3C461F8C5}"/>
              </a:ext>
            </a:extLst>
          </p:cNvPr>
          <p:cNvSpPr/>
          <p:nvPr/>
        </p:nvSpPr>
        <p:spPr>
          <a:xfrm>
            <a:off x="2570360" y="4826433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5" name="Tekstfelt 34">
            <a:extLst>
              <a:ext uri="{FF2B5EF4-FFF2-40B4-BE49-F238E27FC236}">
                <a16:creationId xmlns:a16="http://schemas.microsoft.com/office/drawing/2014/main" id="{00B06F9D-8DF1-4330-BC51-24805C405503}"/>
              </a:ext>
            </a:extLst>
          </p:cNvPr>
          <p:cNvSpPr txBox="1"/>
          <p:nvPr/>
        </p:nvSpPr>
        <p:spPr>
          <a:xfrm>
            <a:off x="4633577" y="5828804"/>
            <a:ext cx="184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skelne mellem store og små bogstaver</a:t>
            </a:r>
          </a:p>
        </p:txBody>
      </p:sp>
      <p:sp>
        <p:nvSpPr>
          <p:cNvPr id="72" name="Rektangel: afrundede hjørner 71">
            <a:extLst>
              <a:ext uri="{FF2B5EF4-FFF2-40B4-BE49-F238E27FC236}">
                <a16:creationId xmlns:a16="http://schemas.microsoft.com/office/drawing/2014/main" id="{F86CB3A2-C7B4-44FD-952E-8FDF07E46C16}"/>
              </a:ext>
            </a:extLst>
          </p:cNvPr>
          <p:cNvSpPr/>
          <p:nvPr/>
        </p:nvSpPr>
        <p:spPr>
          <a:xfrm>
            <a:off x="2570360" y="7332337"/>
            <a:ext cx="1692431" cy="2089458"/>
          </a:xfrm>
          <a:prstGeom prst="round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27C7E68-3AA2-4193-AB94-DA51175A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65" y="2326396"/>
            <a:ext cx="1087978" cy="1115018"/>
          </a:xfrm>
          <a:prstGeom prst="rect">
            <a:avLst/>
          </a:prstGeom>
        </p:spPr>
      </p:pic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A8C26441-B993-4954-922C-B6CFA9FD06EA}"/>
              </a:ext>
            </a:extLst>
          </p:cNvPr>
          <p:cNvSpPr/>
          <p:nvPr/>
        </p:nvSpPr>
        <p:spPr>
          <a:xfrm>
            <a:off x="388450" y="133082"/>
            <a:ext cx="6019181" cy="17912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3" name="Stjerne: 5 takker 32">
            <a:extLst>
              <a:ext uri="{FF2B5EF4-FFF2-40B4-BE49-F238E27FC236}">
                <a16:creationId xmlns:a16="http://schemas.microsoft.com/office/drawing/2014/main" id="{651D1C16-E49A-4FC0-A4A5-38E4FDE7C2A5}"/>
              </a:ext>
            </a:extLst>
          </p:cNvPr>
          <p:cNvSpPr/>
          <p:nvPr/>
        </p:nvSpPr>
        <p:spPr>
          <a:xfrm rot="752490">
            <a:off x="1664329" y="2985530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00CC304B-2631-4FAA-8A82-52208A5913F8}"/>
              </a:ext>
            </a:extLst>
          </p:cNvPr>
          <p:cNvSpPr txBox="1"/>
          <p:nvPr/>
        </p:nvSpPr>
        <p:spPr>
          <a:xfrm>
            <a:off x="2532259" y="3395741"/>
            <a:ext cx="17749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finder nogen at lege med, når jeg har brug for det</a:t>
            </a:r>
          </a:p>
        </p:txBody>
      </p:sp>
      <p:sp>
        <p:nvSpPr>
          <p:cNvPr id="59" name="Tekstfelt 58">
            <a:extLst>
              <a:ext uri="{FF2B5EF4-FFF2-40B4-BE49-F238E27FC236}">
                <a16:creationId xmlns:a16="http://schemas.microsoft.com/office/drawing/2014/main" id="{783B0F00-78A3-4977-B0B0-21AD44C63F57}"/>
              </a:ext>
            </a:extLst>
          </p:cNvPr>
          <p:cNvSpPr txBox="1"/>
          <p:nvPr/>
        </p:nvSpPr>
        <p:spPr>
          <a:xfrm>
            <a:off x="4633577" y="8334708"/>
            <a:ext cx="1849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>
                <a:latin typeface="Berlin Sans FB Demi" panose="020E0802020502020306" pitchFamily="34" charset="0"/>
              </a:rPr>
              <a:t>Jeg kan lave geometriske figurer og sætte dem sammen til  nye figurer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E3C9563-EE22-4A68-93FC-53EF04B65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7380" y="2406336"/>
            <a:ext cx="1380915" cy="1067908"/>
          </a:xfrm>
          <a:prstGeom prst="rect">
            <a:avLst/>
          </a:prstGeom>
        </p:spPr>
      </p:pic>
      <p:sp>
        <p:nvSpPr>
          <p:cNvPr id="25" name="Stjerne: 5 takker 24">
            <a:extLst>
              <a:ext uri="{FF2B5EF4-FFF2-40B4-BE49-F238E27FC236}">
                <a16:creationId xmlns:a16="http://schemas.microsoft.com/office/drawing/2014/main" id="{CD1196D6-1E98-43B1-B886-6DB8DC1D0F99}"/>
              </a:ext>
            </a:extLst>
          </p:cNvPr>
          <p:cNvSpPr/>
          <p:nvPr/>
        </p:nvSpPr>
        <p:spPr>
          <a:xfrm rot="752490">
            <a:off x="3846239" y="3017298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E762436-5559-47C0-9158-576B6E811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511" y="2421140"/>
            <a:ext cx="746041" cy="1025806"/>
          </a:xfrm>
          <a:prstGeom prst="rect">
            <a:avLst/>
          </a:prstGeom>
        </p:spPr>
      </p:pic>
      <p:sp>
        <p:nvSpPr>
          <p:cNvPr id="2" name="Stjerne: 5 takker 1">
            <a:extLst>
              <a:ext uri="{FF2B5EF4-FFF2-40B4-BE49-F238E27FC236}">
                <a16:creationId xmlns:a16="http://schemas.microsoft.com/office/drawing/2014/main" id="{AFAF7491-B6C4-4D73-8A1C-6D995D4588DB}"/>
              </a:ext>
            </a:extLst>
          </p:cNvPr>
          <p:cNvSpPr/>
          <p:nvPr/>
        </p:nvSpPr>
        <p:spPr>
          <a:xfrm rot="752490">
            <a:off x="5991079" y="2985530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7AF4FC39-9493-48C3-B8B3-7E9D09EE8A36}"/>
              </a:ext>
            </a:extLst>
          </p:cNvPr>
          <p:cNvSpPr/>
          <p:nvPr/>
        </p:nvSpPr>
        <p:spPr>
          <a:xfrm>
            <a:off x="5292762" y="2409713"/>
            <a:ext cx="530711" cy="437478"/>
          </a:xfrm>
          <a:custGeom>
            <a:avLst/>
            <a:gdLst>
              <a:gd name="connsiteX0" fmla="*/ 405205 w 530711"/>
              <a:gd name="connsiteY0" fmla="*/ 10758 h 437478"/>
              <a:gd name="connsiteX1" fmla="*/ 405205 w 530711"/>
              <a:gd name="connsiteY1" fmla="*/ 10758 h 437478"/>
              <a:gd name="connsiteX2" fmla="*/ 143436 w 530711"/>
              <a:gd name="connsiteY2" fmla="*/ 7172 h 437478"/>
              <a:gd name="connsiteX3" fmla="*/ 132678 w 530711"/>
              <a:gd name="connsiteY3" fmla="*/ 0 h 437478"/>
              <a:gd name="connsiteX4" fmla="*/ 53789 w 530711"/>
              <a:gd name="connsiteY4" fmla="*/ 7172 h 437478"/>
              <a:gd name="connsiteX5" fmla="*/ 35859 w 530711"/>
              <a:gd name="connsiteY5" fmla="*/ 32273 h 437478"/>
              <a:gd name="connsiteX6" fmla="*/ 28687 w 530711"/>
              <a:gd name="connsiteY6" fmla="*/ 50202 h 437478"/>
              <a:gd name="connsiteX7" fmla="*/ 21516 w 530711"/>
              <a:gd name="connsiteY7" fmla="*/ 60960 h 437478"/>
              <a:gd name="connsiteX8" fmla="*/ 10758 w 530711"/>
              <a:gd name="connsiteY8" fmla="*/ 86061 h 437478"/>
              <a:gd name="connsiteX9" fmla="*/ 0 w 530711"/>
              <a:gd name="connsiteY9" fmla="*/ 93233 h 437478"/>
              <a:gd name="connsiteX10" fmla="*/ 3586 w 530711"/>
              <a:gd name="connsiteY10" fmla="*/ 265355 h 437478"/>
              <a:gd name="connsiteX11" fmla="*/ 7172 w 530711"/>
              <a:gd name="connsiteY11" fmla="*/ 290456 h 437478"/>
              <a:gd name="connsiteX12" fmla="*/ 14344 w 530711"/>
              <a:gd name="connsiteY12" fmla="*/ 311972 h 437478"/>
              <a:gd name="connsiteX13" fmla="*/ 17930 w 530711"/>
              <a:gd name="connsiteY13" fmla="*/ 337073 h 437478"/>
              <a:gd name="connsiteX14" fmla="*/ 25102 w 530711"/>
              <a:gd name="connsiteY14" fmla="*/ 394447 h 437478"/>
              <a:gd name="connsiteX15" fmla="*/ 28687 w 530711"/>
              <a:gd name="connsiteY15" fmla="*/ 419548 h 437478"/>
              <a:gd name="connsiteX16" fmla="*/ 82476 w 530711"/>
              <a:gd name="connsiteY16" fmla="*/ 430306 h 437478"/>
              <a:gd name="connsiteX17" fmla="*/ 157779 w 530711"/>
              <a:gd name="connsiteY17" fmla="*/ 437478 h 437478"/>
              <a:gd name="connsiteX18" fmla="*/ 233083 w 530711"/>
              <a:gd name="connsiteY18" fmla="*/ 433892 h 437478"/>
              <a:gd name="connsiteX19" fmla="*/ 258184 w 530711"/>
              <a:gd name="connsiteY19" fmla="*/ 423134 h 437478"/>
              <a:gd name="connsiteX20" fmla="*/ 294043 w 530711"/>
              <a:gd name="connsiteY20" fmla="*/ 415962 h 437478"/>
              <a:gd name="connsiteX21" fmla="*/ 304800 w 530711"/>
              <a:gd name="connsiteY21" fmla="*/ 412376 h 437478"/>
              <a:gd name="connsiteX22" fmla="*/ 315558 w 530711"/>
              <a:gd name="connsiteY22" fmla="*/ 405205 h 437478"/>
              <a:gd name="connsiteX23" fmla="*/ 329902 w 530711"/>
              <a:gd name="connsiteY23" fmla="*/ 401619 h 437478"/>
              <a:gd name="connsiteX24" fmla="*/ 362174 w 530711"/>
              <a:gd name="connsiteY24" fmla="*/ 383689 h 437478"/>
              <a:gd name="connsiteX25" fmla="*/ 369346 w 530711"/>
              <a:gd name="connsiteY25" fmla="*/ 372932 h 437478"/>
              <a:gd name="connsiteX26" fmla="*/ 390862 w 530711"/>
              <a:gd name="connsiteY26" fmla="*/ 358588 h 437478"/>
              <a:gd name="connsiteX27" fmla="*/ 401619 w 530711"/>
              <a:gd name="connsiteY27" fmla="*/ 344245 h 437478"/>
              <a:gd name="connsiteX28" fmla="*/ 408791 w 530711"/>
              <a:gd name="connsiteY28" fmla="*/ 333487 h 437478"/>
              <a:gd name="connsiteX29" fmla="*/ 419549 w 530711"/>
              <a:gd name="connsiteY29" fmla="*/ 326315 h 437478"/>
              <a:gd name="connsiteX30" fmla="*/ 423134 w 530711"/>
              <a:gd name="connsiteY30" fmla="*/ 308386 h 437478"/>
              <a:gd name="connsiteX31" fmla="*/ 426720 w 530711"/>
              <a:gd name="connsiteY31" fmla="*/ 297628 h 437478"/>
              <a:gd name="connsiteX32" fmla="*/ 441064 w 530711"/>
              <a:gd name="connsiteY32" fmla="*/ 251012 h 437478"/>
              <a:gd name="connsiteX33" fmla="*/ 451822 w 530711"/>
              <a:gd name="connsiteY33" fmla="*/ 247426 h 437478"/>
              <a:gd name="connsiteX34" fmla="*/ 476923 w 530711"/>
              <a:gd name="connsiteY34" fmla="*/ 229496 h 437478"/>
              <a:gd name="connsiteX35" fmla="*/ 487680 w 530711"/>
              <a:gd name="connsiteY35" fmla="*/ 222325 h 437478"/>
              <a:gd name="connsiteX36" fmla="*/ 509196 w 530711"/>
              <a:gd name="connsiteY36" fmla="*/ 211567 h 437478"/>
              <a:gd name="connsiteX37" fmla="*/ 523539 w 530711"/>
              <a:gd name="connsiteY37" fmla="*/ 190052 h 437478"/>
              <a:gd name="connsiteX38" fmla="*/ 530711 w 530711"/>
              <a:gd name="connsiteY38" fmla="*/ 179294 h 437478"/>
              <a:gd name="connsiteX39" fmla="*/ 527125 w 530711"/>
              <a:gd name="connsiteY39" fmla="*/ 107576 h 437478"/>
              <a:gd name="connsiteX40" fmla="*/ 523539 w 530711"/>
              <a:gd name="connsiteY40" fmla="*/ 96819 h 437478"/>
              <a:gd name="connsiteX41" fmla="*/ 512782 w 530711"/>
              <a:gd name="connsiteY41" fmla="*/ 46616 h 437478"/>
              <a:gd name="connsiteX42" fmla="*/ 505610 w 530711"/>
              <a:gd name="connsiteY42" fmla="*/ 35859 h 437478"/>
              <a:gd name="connsiteX43" fmla="*/ 494852 w 530711"/>
              <a:gd name="connsiteY43" fmla="*/ 32273 h 437478"/>
              <a:gd name="connsiteX44" fmla="*/ 405205 w 530711"/>
              <a:gd name="connsiteY44" fmla="*/ 25101 h 437478"/>
              <a:gd name="connsiteX45" fmla="*/ 405205 w 530711"/>
              <a:gd name="connsiteY45" fmla="*/ 10758 h 437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30711" h="437478">
                <a:moveTo>
                  <a:pt x="405205" y="10758"/>
                </a:moveTo>
                <a:lnTo>
                  <a:pt x="405205" y="10758"/>
                </a:lnTo>
                <a:cubicBezTo>
                  <a:pt x="317949" y="9563"/>
                  <a:pt x="230633" y="10614"/>
                  <a:pt x="143436" y="7172"/>
                </a:cubicBezTo>
                <a:cubicBezTo>
                  <a:pt x="139130" y="7002"/>
                  <a:pt x="136988" y="0"/>
                  <a:pt x="132678" y="0"/>
                </a:cubicBezTo>
                <a:cubicBezTo>
                  <a:pt x="106273" y="0"/>
                  <a:pt x="80085" y="4781"/>
                  <a:pt x="53789" y="7172"/>
                </a:cubicBezTo>
                <a:cubicBezTo>
                  <a:pt x="51350" y="10424"/>
                  <a:pt x="38482" y="27027"/>
                  <a:pt x="35859" y="32273"/>
                </a:cubicBezTo>
                <a:cubicBezTo>
                  <a:pt x="32980" y="38030"/>
                  <a:pt x="31566" y="44445"/>
                  <a:pt x="28687" y="50202"/>
                </a:cubicBezTo>
                <a:cubicBezTo>
                  <a:pt x="26760" y="54057"/>
                  <a:pt x="23443" y="57105"/>
                  <a:pt x="21516" y="60960"/>
                </a:cubicBezTo>
                <a:cubicBezTo>
                  <a:pt x="15912" y="72169"/>
                  <a:pt x="20084" y="74870"/>
                  <a:pt x="10758" y="86061"/>
                </a:cubicBezTo>
                <a:cubicBezTo>
                  <a:pt x="7999" y="89372"/>
                  <a:pt x="3586" y="90842"/>
                  <a:pt x="0" y="93233"/>
                </a:cubicBezTo>
                <a:cubicBezTo>
                  <a:pt x="1195" y="150607"/>
                  <a:pt x="1501" y="208006"/>
                  <a:pt x="3586" y="265355"/>
                </a:cubicBezTo>
                <a:cubicBezTo>
                  <a:pt x="3893" y="273801"/>
                  <a:pt x="5271" y="282221"/>
                  <a:pt x="7172" y="290456"/>
                </a:cubicBezTo>
                <a:cubicBezTo>
                  <a:pt x="8872" y="297822"/>
                  <a:pt x="11953" y="304800"/>
                  <a:pt x="14344" y="311972"/>
                </a:cubicBezTo>
                <a:cubicBezTo>
                  <a:pt x="15539" y="320339"/>
                  <a:pt x="17089" y="328663"/>
                  <a:pt x="17930" y="337073"/>
                </a:cubicBezTo>
                <a:cubicBezTo>
                  <a:pt x="23467" y="392441"/>
                  <a:pt x="16185" y="367695"/>
                  <a:pt x="25102" y="394447"/>
                </a:cubicBezTo>
                <a:cubicBezTo>
                  <a:pt x="26297" y="402814"/>
                  <a:pt x="22711" y="413572"/>
                  <a:pt x="28687" y="419548"/>
                </a:cubicBezTo>
                <a:cubicBezTo>
                  <a:pt x="32963" y="423824"/>
                  <a:pt x="75581" y="429567"/>
                  <a:pt x="82476" y="430306"/>
                </a:cubicBezTo>
                <a:cubicBezTo>
                  <a:pt x="107547" y="432992"/>
                  <a:pt x="132678" y="435087"/>
                  <a:pt x="157779" y="437478"/>
                </a:cubicBezTo>
                <a:cubicBezTo>
                  <a:pt x="182880" y="436283"/>
                  <a:pt x="208033" y="435896"/>
                  <a:pt x="233083" y="433892"/>
                </a:cubicBezTo>
                <a:cubicBezTo>
                  <a:pt x="254176" y="432204"/>
                  <a:pt x="241079" y="430465"/>
                  <a:pt x="258184" y="423134"/>
                </a:cubicBezTo>
                <a:cubicBezTo>
                  <a:pt x="264993" y="420216"/>
                  <a:pt x="289188" y="416771"/>
                  <a:pt x="294043" y="415962"/>
                </a:cubicBezTo>
                <a:cubicBezTo>
                  <a:pt x="297629" y="414767"/>
                  <a:pt x="301419" y="414066"/>
                  <a:pt x="304800" y="412376"/>
                </a:cubicBezTo>
                <a:cubicBezTo>
                  <a:pt x="308655" y="410449"/>
                  <a:pt x="311597" y="406903"/>
                  <a:pt x="315558" y="405205"/>
                </a:cubicBezTo>
                <a:cubicBezTo>
                  <a:pt x="320088" y="403264"/>
                  <a:pt x="325121" y="402814"/>
                  <a:pt x="329902" y="401619"/>
                </a:cubicBezTo>
                <a:cubicBezTo>
                  <a:pt x="354562" y="385178"/>
                  <a:pt x="343240" y="390001"/>
                  <a:pt x="362174" y="383689"/>
                </a:cubicBezTo>
                <a:cubicBezTo>
                  <a:pt x="364565" y="380103"/>
                  <a:pt x="366103" y="375770"/>
                  <a:pt x="369346" y="372932"/>
                </a:cubicBezTo>
                <a:cubicBezTo>
                  <a:pt x="375833" y="367256"/>
                  <a:pt x="390862" y="358588"/>
                  <a:pt x="390862" y="358588"/>
                </a:cubicBezTo>
                <a:cubicBezTo>
                  <a:pt x="394448" y="353807"/>
                  <a:pt x="398145" y="349108"/>
                  <a:pt x="401619" y="344245"/>
                </a:cubicBezTo>
                <a:cubicBezTo>
                  <a:pt x="404124" y="340738"/>
                  <a:pt x="405743" y="336535"/>
                  <a:pt x="408791" y="333487"/>
                </a:cubicBezTo>
                <a:cubicBezTo>
                  <a:pt x="411839" y="330439"/>
                  <a:pt x="415963" y="328706"/>
                  <a:pt x="419549" y="326315"/>
                </a:cubicBezTo>
                <a:cubicBezTo>
                  <a:pt x="420744" y="320339"/>
                  <a:pt x="421656" y="314299"/>
                  <a:pt x="423134" y="308386"/>
                </a:cubicBezTo>
                <a:cubicBezTo>
                  <a:pt x="424051" y="304719"/>
                  <a:pt x="425870" y="301311"/>
                  <a:pt x="426720" y="297628"/>
                </a:cubicBezTo>
                <a:cubicBezTo>
                  <a:pt x="428442" y="290164"/>
                  <a:pt x="429355" y="260378"/>
                  <a:pt x="441064" y="251012"/>
                </a:cubicBezTo>
                <a:cubicBezTo>
                  <a:pt x="444016" y="248651"/>
                  <a:pt x="448236" y="248621"/>
                  <a:pt x="451822" y="247426"/>
                </a:cubicBezTo>
                <a:cubicBezTo>
                  <a:pt x="477191" y="230512"/>
                  <a:pt x="445763" y="251753"/>
                  <a:pt x="476923" y="229496"/>
                </a:cubicBezTo>
                <a:cubicBezTo>
                  <a:pt x="480430" y="226991"/>
                  <a:pt x="483826" y="224252"/>
                  <a:pt x="487680" y="222325"/>
                </a:cubicBezTo>
                <a:cubicBezTo>
                  <a:pt x="517369" y="207481"/>
                  <a:pt x="478370" y="232118"/>
                  <a:pt x="509196" y="211567"/>
                </a:cubicBezTo>
                <a:lnTo>
                  <a:pt x="523539" y="190052"/>
                </a:lnTo>
                <a:lnTo>
                  <a:pt x="530711" y="179294"/>
                </a:lnTo>
                <a:cubicBezTo>
                  <a:pt x="529516" y="155388"/>
                  <a:pt x="529199" y="131422"/>
                  <a:pt x="527125" y="107576"/>
                </a:cubicBezTo>
                <a:cubicBezTo>
                  <a:pt x="526798" y="103811"/>
                  <a:pt x="524405" y="100498"/>
                  <a:pt x="523539" y="96819"/>
                </a:cubicBezTo>
                <a:cubicBezTo>
                  <a:pt x="519619" y="80160"/>
                  <a:pt x="522276" y="60855"/>
                  <a:pt x="512782" y="46616"/>
                </a:cubicBezTo>
                <a:cubicBezTo>
                  <a:pt x="510391" y="43030"/>
                  <a:pt x="508975" y="38551"/>
                  <a:pt x="505610" y="35859"/>
                </a:cubicBezTo>
                <a:cubicBezTo>
                  <a:pt x="502658" y="33498"/>
                  <a:pt x="498610" y="32676"/>
                  <a:pt x="494852" y="32273"/>
                </a:cubicBezTo>
                <a:cubicBezTo>
                  <a:pt x="465045" y="29079"/>
                  <a:pt x="435107" y="27237"/>
                  <a:pt x="405205" y="25101"/>
                </a:cubicBezTo>
                <a:cubicBezTo>
                  <a:pt x="401628" y="24846"/>
                  <a:pt x="405205" y="13148"/>
                  <a:pt x="405205" y="1075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6" name="Billede 65">
            <a:extLst>
              <a:ext uri="{FF2B5EF4-FFF2-40B4-BE49-F238E27FC236}">
                <a16:creationId xmlns:a16="http://schemas.microsoft.com/office/drawing/2014/main" id="{874DB9F6-58E1-424E-B975-D41D2B0BEE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36418" b="56966"/>
          <a:stretch/>
        </p:blipFill>
        <p:spPr>
          <a:xfrm>
            <a:off x="4955913" y="2447697"/>
            <a:ext cx="679055" cy="63196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08C8C27-C746-4F1E-AA76-2601B82BED43}"/>
              </a:ext>
            </a:extLst>
          </p:cNvPr>
          <p:cNvSpPr/>
          <p:nvPr/>
        </p:nvSpPr>
        <p:spPr>
          <a:xfrm>
            <a:off x="5358753" y="2956378"/>
            <a:ext cx="256522" cy="1498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2A84FFE3-106B-47EE-A77E-379ABECE9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3916" y="4883972"/>
            <a:ext cx="1189945" cy="999709"/>
          </a:xfrm>
          <a:prstGeom prst="rect">
            <a:avLst/>
          </a:prstGeom>
        </p:spPr>
      </p:pic>
      <p:sp>
        <p:nvSpPr>
          <p:cNvPr id="49" name="Stjerne: 5 takker 48">
            <a:extLst>
              <a:ext uri="{FF2B5EF4-FFF2-40B4-BE49-F238E27FC236}">
                <a16:creationId xmlns:a16="http://schemas.microsoft.com/office/drawing/2014/main" id="{FF06710D-50E1-4CAA-AD79-D2EAF14DBFC2}"/>
              </a:ext>
            </a:extLst>
          </p:cNvPr>
          <p:cNvSpPr/>
          <p:nvPr/>
        </p:nvSpPr>
        <p:spPr>
          <a:xfrm rot="752490">
            <a:off x="3846239" y="5511437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501F99ED-716C-4B68-A385-A74A0BCA5B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870" b="8245"/>
          <a:stretch/>
        </p:blipFill>
        <p:spPr>
          <a:xfrm>
            <a:off x="561708" y="4861081"/>
            <a:ext cx="1311311" cy="967723"/>
          </a:xfrm>
          <a:prstGeom prst="rect">
            <a:avLst/>
          </a:prstGeom>
        </p:spPr>
      </p:pic>
      <p:sp>
        <p:nvSpPr>
          <p:cNvPr id="57" name="Stjerne: 5 takker 56">
            <a:extLst>
              <a:ext uri="{FF2B5EF4-FFF2-40B4-BE49-F238E27FC236}">
                <a16:creationId xmlns:a16="http://schemas.microsoft.com/office/drawing/2014/main" id="{E60FC334-C92F-400B-989B-EDC2BEC5B65C}"/>
              </a:ext>
            </a:extLst>
          </p:cNvPr>
          <p:cNvSpPr/>
          <p:nvPr/>
        </p:nvSpPr>
        <p:spPr>
          <a:xfrm rot="752490">
            <a:off x="1664329" y="5479669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8" name="Billede 67">
            <a:extLst>
              <a:ext uri="{FF2B5EF4-FFF2-40B4-BE49-F238E27FC236}">
                <a16:creationId xmlns:a16="http://schemas.microsoft.com/office/drawing/2014/main" id="{DECA181E-9DEB-4D89-8C39-8314AA4BB8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303" t="63206" r="48450" b="8245"/>
          <a:stretch/>
        </p:blipFill>
        <p:spPr>
          <a:xfrm>
            <a:off x="4841776" y="4892053"/>
            <a:ext cx="1403571" cy="728747"/>
          </a:xfrm>
          <a:prstGeom prst="rect">
            <a:avLst/>
          </a:prstGeom>
        </p:spPr>
      </p:pic>
      <p:sp>
        <p:nvSpPr>
          <p:cNvPr id="41" name="Stjerne: 5 takker 40">
            <a:extLst>
              <a:ext uri="{FF2B5EF4-FFF2-40B4-BE49-F238E27FC236}">
                <a16:creationId xmlns:a16="http://schemas.microsoft.com/office/drawing/2014/main" id="{8E361DF0-B0AD-45B7-9506-990709CB3601}"/>
              </a:ext>
            </a:extLst>
          </p:cNvPr>
          <p:cNvSpPr/>
          <p:nvPr/>
        </p:nvSpPr>
        <p:spPr>
          <a:xfrm rot="752490">
            <a:off x="5991079" y="5479669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B81B91C5-1FFD-497A-B994-9D89A82130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853" y="7354499"/>
            <a:ext cx="1091899" cy="994693"/>
          </a:xfrm>
          <a:prstGeom prst="rect">
            <a:avLst/>
          </a:prstGeom>
        </p:spPr>
      </p:pic>
      <p:sp>
        <p:nvSpPr>
          <p:cNvPr id="81" name="Stjerne: 5 takker 80">
            <a:extLst>
              <a:ext uri="{FF2B5EF4-FFF2-40B4-BE49-F238E27FC236}">
                <a16:creationId xmlns:a16="http://schemas.microsoft.com/office/drawing/2014/main" id="{830A51FC-477C-4DD6-9718-BF1FDDCDDA75}"/>
              </a:ext>
            </a:extLst>
          </p:cNvPr>
          <p:cNvSpPr/>
          <p:nvPr/>
        </p:nvSpPr>
        <p:spPr>
          <a:xfrm rot="752490">
            <a:off x="1664329" y="7985573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D2B90C14-F5BB-47ED-B8C3-3DBCDDA376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1507" y="7416479"/>
            <a:ext cx="1347652" cy="996438"/>
          </a:xfrm>
          <a:prstGeom prst="rect">
            <a:avLst/>
          </a:prstGeom>
        </p:spPr>
      </p:pic>
      <p:sp>
        <p:nvSpPr>
          <p:cNvPr id="73" name="Stjerne: 5 takker 72">
            <a:extLst>
              <a:ext uri="{FF2B5EF4-FFF2-40B4-BE49-F238E27FC236}">
                <a16:creationId xmlns:a16="http://schemas.microsoft.com/office/drawing/2014/main" id="{3AE3C827-A42E-43FD-B719-63E568DEAE09}"/>
              </a:ext>
            </a:extLst>
          </p:cNvPr>
          <p:cNvSpPr/>
          <p:nvPr/>
        </p:nvSpPr>
        <p:spPr>
          <a:xfrm rot="752490">
            <a:off x="3846239" y="8017341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3A4219AF-3729-4ADB-9307-738F250608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1193" y="7411648"/>
            <a:ext cx="1395670" cy="933668"/>
          </a:xfrm>
          <a:prstGeom prst="rect">
            <a:avLst/>
          </a:prstGeom>
        </p:spPr>
      </p:pic>
      <p:sp>
        <p:nvSpPr>
          <p:cNvPr id="65" name="Stjerne: 5 takker 64">
            <a:extLst>
              <a:ext uri="{FF2B5EF4-FFF2-40B4-BE49-F238E27FC236}">
                <a16:creationId xmlns:a16="http://schemas.microsoft.com/office/drawing/2014/main" id="{3E9A64D8-8627-4CBC-AB05-4AA198D1923D}"/>
              </a:ext>
            </a:extLst>
          </p:cNvPr>
          <p:cNvSpPr/>
          <p:nvPr/>
        </p:nvSpPr>
        <p:spPr>
          <a:xfrm rot="752490">
            <a:off x="5991079" y="7985573"/>
            <a:ext cx="468055" cy="422937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425E66A2-ADA2-9294-4244-6482029BDD5E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350828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4E15376-116E-4D11-98D4-520029CB4882}"/>
              </a:ext>
            </a:extLst>
          </p:cNvPr>
          <p:cNvSpPr/>
          <p:nvPr/>
        </p:nvSpPr>
        <p:spPr>
          <a:xfrm>
            <a:off x="161925" y="152400"/>
            <a:ext cx="6515100" cy="9553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FBE5599-68F5-4822-81EC-1D97500482C8}"/>
              </a:ext>
            </a:extLst>
          </p:cNvPr>
          <p:cNvSpPr/>
          <p:nvPr/>
        </p:nvSpPr>
        <p:spPr>
          <a:xfrm>
            <a:off x="414337" y="409575"/>
            <a:ext cx="6010275" cy="28384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A9108B1-C69B-432C-97AA-641B9F05B3B9}"/>
              </a:ext>
            </a:extLst>
          </p:cNvPr>
          <p:cNvSpPr/>
          <p:nvPr/>
        </p:nvSpPr>
        <p:spPr>
          <a:xfrm>
            <a:off x="423862" y="6657975"/>
            <a:ext cx="6010275" cy="28384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B182A4D-7F35-49A6-8A9D-0ED5B7D38607}"/>
              </a:ext>
            </a:extLst>
          </p:cNvPr>
          <p:cNvSpPr/>
          <p:nvPr/>
        </p:nvSpPr>
        <p:spPr>
          <a:xfrm>
            <a:off x="423862" y="3533775"/>
            <a:ext cx="6010275" cy="28384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79659D3-F50B-4435-BEE3-B64138715BBB}"/>
              </a:ext>
            </a:extLst>
          </p:cNvPr>
          <p:cNvSpPr txBox="1"/>
          <p:nvPr/>
        </p:nvSpPr>
        <p:spPr>
          <a:xfrm>
            <a:off x="414337" y="409575"/>
            <a:ext cx="279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latin typeface="Berlin Sans FB Demi" panose="020E0802020502020306" pitchFamily="34" charset="0"/>
              </a:rPr>
              <a:t>Det går godt i skolen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086D1F3-E761-4945-B81A-D26FB6E4D838}"/>
              </a:ext>
            </a:extLst>
          </p:cNvPr>
          <p:cNvSpPr txBox="1"/>
          <p:nvPr/>
        </p:nvSpPr>
        <p:spPr>
          <a:xfrm>
            <a:off x="423862" y="3533775"/>
            <a:ext cx="279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latin typeface="Berlin Sans FB Demi" panose="020E0802020502020306" pitchFamily="34" charset="0"/>
              </a:rPr>
              <a:t>Det er svært i skolen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F3D65B5D-6EF9-478F-B19F-C17E4B844599}"/>
              </a:ext>
            </a:extLst>
          </p:cNvPr>
          <p:cNvSpPr txBox="1"/>
          <p:nvPr/>
        </p:nvSpPr>
        <p:spPr>
          <a:xfrm>
            <a:off x="423862" y="6657975"/>
            <a:ext cx="6000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latin typeface="Berlin Sans FB Demi" panose="020E0802020502020306" pitchFamily="34" charset="0"/>
              </a:rPr>
              <a:t>Sådan vil jeg ønske det er i slutningen af 1. klasse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A7A1895-82E9-984F-ABE4-9C71020BBA47}"/>
              </a:ext>
            </a:extLst>
          </p:cNvPr>
          <p:cNvSpPr txBox="1"/>
          <p:nvPr/>
        </p:nvSpPr>
        <p:spPr>
          <a:xfrm>
            <a:off x="3596128" y="9454151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1847808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921EE-044C-4FC0-9F78-B0E58A91E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678" y="4015072"/>
            <a:ext cx="4812645" cy="872587"/>
          </a:xfrm>
        </p:spPr>
        <p:txBody>
          <a:bodyPr>
            <a:noAutofit/>
          </a:bodyPr>
          <a:lstStyle/>
          <a:p>
            <a:r>
              <a:rPr lang="da-DK" sz="6500" dirty="0">
                <a:solidFill>
                  <a:schemeClr val="accent6"/>
                </a:solidFill>
                <a:latin typeface="Berlin Sans FB" panose="020E0602020502020306" pitchFamily="34" charset="0"/>
              </a:rPr>
              <a:t>Det går godt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361B5F72-68A7-45F6-9507-C76E2CFA6DE3}"/>
              </a:ext>
            </a:extLst>
          </p:cNvPr>
          <p:cNvSpPr/>
          <p:nvPr/>
        </p:nvSpPr>
        <p:spPr>
          <a:xfrm>
            <a:off x="194960" y="2751100"/>
            <a:ext cx="6468080" cy="440380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46"/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A30F79D9-90C6-43B9-86A0-953444788027}"/>
              </a:ext>
            </a:extLst>
          </p:cNvPr>
          <p:cNvSpPr txBox="1">
            <a:spLocks/>
          </p:cNvSpPr>
          <p:nvPr/>
        </p:nvSpPr>
        <p:spPr>
          <a:xfrm>
            <a:off x="4078201" y="2931230"/>
            <a:ext cx="2589031" cy="1083842"/>
          </a:xfrm>
          <a:prstGeom prst="rect">
            <a:avLst/>
          </a:prstGeom>
        </p:spPr>
        <p:txBody>
          <a:bodyPr vert="horz" lIns="63305" tIns="31652" rIns="63305" bIns="31652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4154">
              <a:latin typeface="KG Red Hands" panose="02000505000000020004" pitchFamily="2" charset="0"/>
            </a:endParaRPr>
          </a:p>
        </p:txBody>
      </p:sp>
      <p:pic>
        <p:nvPicPr>
          <p:cNvPr id="8" name="Picture 4" descr="http://www.schoolstamps.co.uk/media/catalog/product/cache/2/image/650x/040ec09b1e35df139433887a97daa66f/c/c/cc6251-c.jpg">
            <a:extLst>
              <a:ext uri="{FF2B5EF4-FFF2-40B4-BE49-F238E27FC236}">
                <a16:creationId xmlns:a16="http://schemas.microsoft.com/office/drawing/2014/main" id="{F955A110-E3D9-4BD9-BDEF-A7122607E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63785" r="67600" b="6646"/>
          <a:stretch/>
        </p:blipFill>
        <p:spPr bwMode="auto">
          <a:xfrm>
            <a:off x="2681859" y="5069485"/>
            <a:ext cx="1494282" cy="180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06BA3FE-F499-5CBE-36ED-F64925B49AC4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66094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921EE-044C-4FC0-9F78-B0E58A91E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68" y="4015072"/>
            <a:ext cx="6472272" cy="872587"/>
          </a:xfrm>
        </p:spPr>
        <p:txBody>
          <a:bodyPr>
            <a:noAutofit/>
          </a:bodyPr>
          <a:lstStyle/>
          <a:p>
            <a:r>
              <a:rPr lang="da-DK" sz="6500" dirty="0">
                <a:solidFill>
                  <a:schemeClr val="accent6"/>
                </a:solidFill>
                <a:latin typeface="Berlin Sans FB" panose="020E0602020502020306" pitchFamily="34" charset="0"/>
              </a:rPr>
              <a:t>Det er svært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361B5F72-68A7-45F6-9507-C76E2CFA6DE3}"/>
              </a:ext>
            </a:extLst>
          </p:cNvPr>
          <p:cNvSpPr/>
          <p:nvPr/>
        </p:nvSpPr>
        <p:spPr>
          <a:xfrm>
            <a:off x="194960" y="2751100"/>
            <a:ext cx="6468080" cy="440380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46"/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A30F79D9-90C6-43B9-86A0-953444788027}"/>
              </a:ext>
            </a:extLst>
          </p:cNvPr>
          <p:cNvSpPr txBox="1">
            <a:spLocks/>
          </p:cNvSpPr>
          <p:nvPr/>
        </p:nvSpPr>
        <p:spPr>
          <a:xfrm>
            <a:off x="4078201" y="2931230"/>
            <a:ext cx="2589031" cy="1083842"/>
          </a:xfrm>
          <a:prstGeom prst="rect">
            <a:avLst/>
          </a:prstGeom>
        </p:spPr>
        <p:txBody>
          <a:bodyPr vert="horz" lIns="63305" tIns="31652" rIns="63305" bIns="31652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4154">
              <a:latin typeface="KG Red Hands" panose="02000505000000020004" pitchFamily="2" charset="0"/>
            </a:endParaRPr>
          </a:p>
        </p:txBody>
      </p:sp>
      <p:sp>
        <p:nvSpPr>
          <p:cNvPr id="3" name="Hjerte 2">
            <a:extLst>
              <a:ext uri="{FF2B5EF4-FFF2-40B4-BE49-F238E27FC236}">
                <a16:creationId xmlns:a16="http://schemas.microsoft.com/office/drawing/2014/main" id="{B94D9E45-1F4A-4217-B25D-F78A6EF42E2E}"/>
              </a:ext>
            </a:extLst>
          </p:cNvPr>
          <p:cNvSpPr/>
          <p:nvPr/>
        </p:nvSpPr>
        <p:spPr>
          <a:xfrm>
            <a:off x="2600134" y="5279044"/>
            <a:ext cx="1653540" cy="1264920"/>
          </a:xfrm>
          <a:prstGeom prst="hear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D74D4B0D-4C22-34CE-D22F-9E614550FE72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3665287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921EE-044C-4FC0-9F78-B0E58A91E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68" y="4015072"/>
            <a:ext cx="6476464" cy="872587"/>
          </a:xfrm>
        </p:spPr>
        <p:txBody>
          <a:bodyPr>
            <a:noAutofit/>
          </a:bodyPr>
          <a:lstStyle/>
          <a:p>
            <a:r>
              <a:rPr lang="da-DK" sz="6500" dirty="0">
                <a:solidFill>
                  <a:schemeClr val="accent6"/>
                </a:solidFill>
                <a:latin typeface="Berlin Sans FB" panose="020E0602020502020306" pitchFamily="34" charset="0"/>
              </a:rPr>
              <a:t>Det ønsker jeg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361B5F72-68A7-45F6-9507-C76E2CFA6DE3}"/>
              </a:ext>
            </a:extLst>
          </p:cNvPr>
          <p:cNvSpPr/>
          <p:nvPr/>
        </p:nvSpPr>
        <p:spPr>
          <a:xfrm>
            <a:off x="194960" y="2751100"/>
            <a:ext cx="6468080" cy="440380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46"/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A30F79D9-90C6-43B9-86A0-953444788027}"/>
              </a:ext>
            </a:extLst>
          </p:cNvPr>
          <p:cNvSpPr txBox="1">
            <a:spLocks/>
          </p:cNvSpPr>
          <p:nvPr/>
        </p:nvSpPr>
        <p:spPr>
          <a:xfrm>
            <a:off x="4078201" y="2931230"/>
            <a:ext cx="2589031" cy="1083842"/>
          </a:xfrm>
          <a:prstGeom prst="rect">
            <a:avLst/>
          </a:prstGeom>
        </p:spPr>
        <p:txBody>
          <a:bodyPr vert="horz" lIns="63305" tIns="31652" rIns="63305" bIns="31652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4154">
              <a:latin typeface="KG Red Hands" panose="02000505000000020004" pitchFamily="2" charset="0"/>
            </a:endParaRPr>
          </a:p>
        </p:txBody>
      </p:sp>
      <p:sp>
        <p:nvSpPr>
          <p:cNvPr id="8" name="Stjerne: 5 takker 7">
            <a:extLst>
              <a:ext uri="{FF2B5EF4-FFF2-40B4-BE49-F238E27FC236}">
                <a16:creationId xmlns:a16="http://schemas.microsoft.com/office/drawing/2014/main" id="{93BFE376-F7E0-4F03-A27F-E95CC8413E7C}"/>
              </a:ext>
            </a:extLst>
          </p:cNvPr>
          <p:cNvSpPr/>
          <p:nvPr/>
        </p:nvSpPr>
        <p:spPr>
          <a:xfrm>
            <a:off x="2686619" y="5219442"/>
            <a:ext cx="1484763" cy="1379842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46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09DC3CD-276D-193A-3F17-4308CF83ED10}"/>
              </a:ext>
            </a:extLst>
          </p:cNvPr>
          <p:cNvSpPr txBox="1"/>
          <p:nvPr/>
        </p:nvSpPr>
        <p:spPr>
          <a:xfrm>
            <a:off x="3626864" y="953867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47933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921EE-044C-4FC0-9F78-B0E58A91E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9999563">
            <a:off x="207710" y="932431"/>
            <a:ext cx="1873864" cy="781509"/>
          </a:xfrm>
        </p:spPr>
        <p:txBody>
          <a:bodyPr>
            <a:noAutofit/>
          </a:bodyPr>
          <a:lstStyle/>
          <a:p>
            <a:r>
              <a:rPr lang="da-DK" sz="3000" dirty="0">
                <a:latin typeface="Berlin Sans FB" panose="020E0602020502020306" pitchFamily="34" charset="0"/>
              </a:rPr>
              <a:t>Vores</a:t>
            </a:r>
            <a:br>
              <a:rPr lang="da-DK" sz="3000" dirty="0">
                <a:latin typeface="Berlin Sans FB" panose="020E0602020502020306" pitchFamily="34" charset="0"/>
              </a:rPr>
            </a:br>
            <a:r>
              <a:rPr lang="da-DK" sz="3000" dirty="0">
                <a:latin typeface="Berlin Sans FB" panose="020E0602020502020306" pitchFamily="34" charset="0"/>
              </a:rPr>
              <a:t>aftaler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361B5F72-68A7-45F6-9507-C76E2CFA6DE3}"/>
              </a:ext>
            </a:extLst>
          </p:cNvPr>
          <p:cNvSpPr/>
          <p:nvPr/>
        </p:nvSpPr>
        <p:spPr>
          <a:xfrm>
            <a:off x="194960" y="144780"/>
            <a:ext cx="6468080" cy="957834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46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8" name="Håndskrift 47">
                <a:extLst>
                  <a:ext uri="{FF2B5EF4-FFF2-40B4-BE49-F238E27FC236}">
                    <a16:creationId xmlns:a16="http://schemas.microsoft.com/office/drawing/2014/main" id="{3AD993FF-22D3-4DF6-B87A-70FC597755FC}"/>
                  </a:ext>
                </a:extLst>
              </p14:cNvPr>
              <p14:cNvContentPartPr/>
              <p14:nvPr/>
            </p14:nvContentPartPr>
            <p14:xfrm>
              <a:off x="293316" y="602222"/>
              <a:ext cx="2715816" cy="1904596"/>
            </p14:xfrm>
          </p:contentPart>
        </mc:Choice>
        <mc:Fallback xmlns="">
          <p:pic>
            <p:nvPicPr>
              <p:cNvPr id="48" name="Håndskrift 47">
                <a:extLst>
                  <a:ext uri="{FF2B5EF4-FFF2-40B4-BE49-F238E27FC236}">
                    <a16:creationId xmlns:a16="http://schemas.microsoft.com/office/drawing/2014/main" id="{3AD993FF-22D3-4DF6-B87A-70FC597755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1996" y="570911"/>
                <a:ext cx="2778455" cy="1967219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Titel 1">
            <a:extLst>
              <a:ext uri="{FF2B5EF4-FFF2-40B4-BE49-F238E27FC236}">
                <a16:creationId xmlns:a16="http://schemas.microsoft.com/office/drawing/2014/main" id="{A30F79D9-90C6-43B9-86A0-953444788027}"/>
              </a:ext>
            </a:extLst>
          </p:cNvPr>
          <p:cNvSpPr txBox="1">
            <a:spLocks/>
          </p:cNvSpPr>
          <p:nvPr/>
        </p:nvSpPr>
        <p:spPr>
          <a:xfrm>
            <a:off x="4078201" y="2931230"/>
            <a:ext cx="2589031" cy="1083842"/>
          </a:xfrm>
          <a:prstGeom prst="rect">
            <a:avLst/>
          </a:prstGeom>
        </p:spPr>
        <p:txBody>
          <a:bodyPr vert="horz" lIns="63305" tIns="31652" rIns="63305" bIns="31652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4154">
              <a:latin typeface="KG Red Hands" panose="02000505000000020004" pitchFamily="2" charset="0"/>
            </a:endParaRPr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EBB0F67C-B3CB-4D00-B4DC-59D229D7B522}"/>
              </a:ext>
            </a:extLst>
          </p:cNvPr>
          <p:cNvSpPr txBox="1">
            <a:spLocks/>
          </p:cNvSpPr>
          <p:nvPr/>
        </p:nvSpPr>
        <p:spPr>
          <a:xfrm>
            <a:off x="1799651" y="445929"/>
            <a:ext cx="3258698" cy="433721"/>
          </a:xfrm>
          <a:prstGeom prst="rect">
            <a:avLst/>
          </a:prstGeom>
        </p:spPr>
        <p:txBody>
          <a:bodyPr vert="horz" lIns="63305" tIns="31652" rIns="63305" bIns="31652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000" dirty="0">
                <a:latin typeface="Berlin Sans FB" panose="020E0602020502020306" pitchFamily="34" charset="0"/>
              </a:rPr>
              <a:t>Skole/hjem</a:t>
            </a:r>
            <a:endParaRPr lang="da-DK" sz="5000" dirty="0">
              <a:latin typeface="Berlin Sans FB" panose="020E0602020502020306" pitchFamily="34" charset="0"/>
              <a:cs typeface="Calibri Ligh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0" name="Håndskrift 69">
                <a:extLst>
                  <a:ext uri="{FF2B5EF4-FFF2-40B4-BE49-F238E27FC236}">
                    <a16:creationId xmlns:a16="http://schemas.microsoft.com/office/drawing/2014/main" id="{2B9C331A-CBBF-49E2-9B98-65EE1BBC8D15}"/>
                  </a:ext>
                </a:extLst>
              </p14:cNvPr>
              <p14:cNvContentPartPr/>
              <p14:nvPr/>
            </p14:nvContentPartPr>
            <p14:xfrm>
              <a:off x="4551720" y="707451"/>
              <a:ext cx="2011542" cy="917045"/>
            </p14:xfrm>
          </p:contentPart>
        </mc:Choice>
        <mc:Fallback xmlns="">
          <p:pic>
            <p:nvPicPr>
              <p:cNvPr id="70" name="Håndskrift 69">
                <a:extLst>
                  <a:ext uri="{FF2B5EF4-FFF2-40B4-BE49-F238E27FC236}">
                    <a16:creationId xmlns:a16="http://schemas.microsoft.com/office/drawing/2014/main" id="{2B9C331A-CBBF-49E2-9B98-65EE1BBC8D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0408" y="676151"/>
                <a:ext cx="2074166" cy="979644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el 1">
            <a:extLst>
              <a:ext uri="{FF2B5EF4-FFF2-40B4-BE49-F238E27FC236}">
                <a16:creationId xmlns:a16="http://schemas.microsoft.com/office/drawing/2014/main" id="{CF34457D-0A71-4C6B-964D-30812CFB13A9}"/>
              </a:ext>
            </a:extLst>
          </p:cNvPr>
          <p:cNvSpPr txBox="1">
            <a:spLocks/>
          </p:cNvSpPr>
          <p:nvPr/>
        </p:nvSpPr>
        <p:spPr>
          <a:xfrm>
            <a:off x="551875" y="5700034"/>
            <a:ext cx="2877125" cy="433721"/>
          </a:xfrm>
          <a:prstGeom prst="rect">
            <a:avLst/>
          </a:prstGeom>
        </p:spPr>
        <p:txBody>
          <a:bodyPr vert="horz" lIns="63305" tIns="31652" rIns="63305" bIns="31652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000" dirty="0">
                <a:latin typeface="Berlin Sans FB" panose="020E0602020502020306" pitchFamily="34" charset="0"/>
              </a:rPr>
              <a:t>Forældre:</a:t>
            </a:r>
            <a:endParaRPr lang="da-DK" sz="5000" dirty="0">
              <a:latin typeface="Berlin Sans FB" panose="020E0602020502020306" pitchFamily="34" charset="0"/>
              <a:cs typeface="Calibri Light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889203A-B1DA-4E22-94BB-3B171F816A98}"/>
              </a:ext>
            </a:extLst>
          </p:cNvPr>
          <p:cNvSpPr txBox="1">
            <a:spLocks/>
          </p:cNvSpPr>
          <p:nvPr/>
        </p:nvSpPr>
        <p:spPr>
          <a:xfrm>
            <a:off x="-249566" y="3886565"/>
            <a:ext cx="3258698" cy="433721"/>
          </a:xfrm>
          <a:prstGeom prst="rect">
            <a:avLst/>
          </a:prstGeom>
        </p:spPr>
        <p:txBody>
          <a:bodyPr vert="horz" lIns="63305" tIns="31652" rIns="63305" bIns="31652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000" dirty="0">
                <a:latin typeface="Berlin Sans FB" panose="020E0602020502020306" pitchFamily="34" charset="0"/>
              </a:rPr>
              <a:t>Elev:</a:t>
            </a:r>
            <a:endParaRPr lang="da-DK" sz="5000" dirty="0">
              <a:latin typeface="Berlin Sans FB" panose="020E0602020502020306" pitchFamily="34" charset="0"/>
              <a:cs typeface="Calibri Light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99A25A1F-78D2-4535-99B1-6F4FF9FE7201}"/>
              </a:ext>
            </a:extLst>
          </p:cNvPr>
          <p:cNvSpPr txBox="1">
            <a:spLocks/>
          </p:cNvSpPr>
          <p:nvPr/>
        </p:nvSpPr>
        <p:spPr>
          <a:xfrm>
            <a:off x="-249566" y="7711577"/>
            <a:ext cx="3258698" cy="433721"/>
          </a:xfrm>
          <a:prstGeom prst="rect">
            <a:avLst/>
          </a:prstGeom>
        </p:spPr>
        <p:txBody>
          <a:bodyPr vert="horz" lIns="63305" tIns="31652" rIns="63305" bIns="31652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000" dirty="0">
                <a:latin typeface="Berlin Sans FB" panose="020E0602020502020306" pitchFamily="34" charset="0"/>
              </a:rPr>
              <a:t>Skole:</a:t>
            </a:r>
            <a:endParaRPr lang="da-DK" sz="5000" dirty="0">
              <a:latin typeface="Berlin Sans FB" panose="020E0602020502020306" pitchFamily="34" charset="0"/>
              <a:cs typeface="Calibri Light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5FA720E-72CC-4501-EDBB-BB045D0BC049}"/>
              </a:ext>
            </a:extLst>
          </p:cNvPr>
          <p:cNvSpPr txBox="1"/>
          <p:nvPr/>
        </p:nvSpPr>
        <p:spPr>
          <a:xfrm>
            <a:off x="3728577" y="9634965"/>
            <a:ext cx="313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 © Josefine Jack Eiby</a:t>
            </a:r>
          </a:p>
        </p:txBody>
      </p:sp>
    </p:spTree>
    <p:extLst>
      <p:ext uri="{BB962C8B-B14F-4D97-AF65-F5344CB8AC3E}">
        <p14:creationId xmlns:p14="http://schemas.microsoft.com/office/powerpoint/2010/main" val="1289026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1408</TotalTime>
  <Words>928</Words>
  <Application>Microsoft Office PowerPoint</Application>
  <PresentationFormat>A4-papir (210 x 297 mm)</PresentationFormat>
  <Paragraphs>106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Berlin Sans FB</vt:lpstr>
      <vt:lpstr>Berlin Sans FB Demi</vt:lpstr>
      <vt:lpstr>Calibri</vt:lpstr>
      <vt:lpstr>Calibri Light</vt:lpstr>
      <vt:lpstr>KG Red Hands</vt:lpstr>
      <vt:lpstr>Segoe UI Historic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Det går godt</vt:lpstr>
      <vt:lpstr>Det er svært</vt:lpstr>
      <vt:lpstr>Det ønsker jeg</vt:lpstr>
      <vt:lpstr>Vores aftaler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Josefine Jack Eiby</dc:creator>
  <cp:lastModifiedBy>Josefine Jack Eiby</cp:lastModifiedBy>
  <cp:revision>22</cp:revision>
  <dcterms:created xsi:type="dcterms:W3CDTF">2017-10-25T09:08:47Z</dcterms:created>
  <dcterms:modified xsi:type="dcterms:W3CDTF">2022-09-28T10:47:13Z</dcterms:modified>
</cp:coreProperties>
</file>